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5" r:id="rId1"/>
  </p:sldMasterIdLst>
  <p:notesMasterIdLst>
    <p:notesMasterId r:id="rId47"/>
  </p:notesMasterIdLst>
  <p:sldIdLst>
    <p:sldId id="256" r:id="rId2"/>
    <p:sldId id="305" r:id="rId3"/>
    <p:sldId id="306" r:id="rId4"/>
    <p:sldId id="307" r:id="rId5"/>
    <p:sldId id="308" r:id="rId6"/>
    <p:sldId id="309" r:id="rId7"/>
    <p:sldId id="311" r:id="rId8"/>
    <p:sldId id="312" r:id="rId9"/>
    <p:sldId id="315" r:id="rId10"/>
    <p:sldId id="316" r:id="rId11"/>
    <p:sldId id="317" r:id="rId12"/>
    <p:sldId id="319" r:id="rId13"/>
    <p:sldId id="257" r:id="rId14"/>
    <p:sldId id="258" r:id="rId15"/>
    <p:sldId id="259" r:id="rId16"/>
    <p:sldId id="260" r:id="rId17"/>
    <p:sldId id="261" r:id="rId18"/>
    <p:sldId id="295" r:id="rId19"/>
    <p:sldId id="296" r:id="rId20"/>
    <p:sldId id="298" r:id="rId21"/>
    <p:sldId id="299" r:id="rId22"/>
    <p:sldId id="302" r:id="rId23"/>
    <p:sldId id="320" r:id="rId24"/>
    <p:sldId id="321" r:id="rId25"/>
    <p:sldId id="280" r:id="rId26"/>
    <p:sldId id="263" r:id="rId27"/>
    <p:sldId id="303" r:id="rId28"/>
    <p:sldId id="264" r:id="rId29"/>
    <p:sldId id="265" r:id="rId30"/>
    <p:sldId id="281" r:id="rId31"/>
    <p:sldId id="288" r:id="rId32"/>
    <p:sldId id="287" r:id="rId33"/>
    <p:sldId id="282" r:id="rId34"/>
    <p:sldId id="283" r:id="rId35"/>
    <p:sldId id="284" r:id="rId36"/>
    <p:sldId id="285" r:id="rId37"/>
    <p:sldId id="286" r:id="rId38"/>
    <p:sldId id="289" r:id="rId39"/>
    <p:sldId id="292" r:id="rId40"/>
    <p:sldId id="293" r:id="rId41"/>
    <p:sldId id="294" r:id="rId42"/>
    <p:sldId id="301" r:id="rId43"/>
    <p:sldId id="323" r:id="rId44"/>
    <p:sldId id="304" r:id="rId45"/>
    <p:sldId id="322" r:id="rId46"/>
  </p:sldIdLst>
  <p:sldSz cx="9144000" cy="6858000" type="screen4x3"/>
  <p:notesSz cx="6858000" cy="9144000"/>
  <p:embeddedFontLst>
    <p:embeddedFont>
      <p:font typeface="Calibri" panose="020F0502020204030204" pitchFamily="34" charset="0"/>
      <p:regular r:id="rId48"/>
      <p:bold r:id="rId49"/>
      <p:italic r:id="rId50"/>
      <p:boldItalic r:id="rId51"/>
    </p:embeddedFont>
    <p:embeddedFont>
      <p:font typeface="Tahoma" panose="020B0604030504040204" pitchFamily="34" charset="0"/>
      <p:regular r:id="rId52"/>
      <p:bold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DD710D-47B3-469B-BFB0-9B402DDD9888}">
          <p14:sldIdLst>
            <p14:sldId id="256"/>
          </p14:sldIdLst>
        </p14:section>
        <p14:section name="O que fazemos aqui" id="{D1416EB1-7090-47A9-BD64-8825592C8055}">
          <p14:sldIdLst>
            <p14:sldId id="305"/>
            <p14:sldId id="306"/>
            <p14:sldId id="307"/>
            <p14:sldId id="308"/>
            <p14:sldId id="309"/>
            <p14:sldId id="311"/>
            <p14:sldId id="312"/>
            <p14:sldId id="315"/>
            <p14:sldId id="316"/>
            <p14:sldId id="317"/>
          </p14:sldIdLst>
        </p14:section>
        <p14:section name="O que são jogos" id="{61CAEB05-1713-4F21-918F-C542C0D1811B}">
          <p14:sldIdLst>
            <p14:sldId id="319"/>
            <p14:sldId id="257"/>
            <p14:sldId id="258"/>
            <p14:sldId id="259"/>
            <p14:sldId id="260"/>
            <p14:sldId id="261"/>
            <p14:sldId id="295"/>
            <p14:sldId id="296"/>
            <p14:sldId id="298"/>
            <p14:sldId id="299"/>
            <p14:sldId id="302"/>
            <p14:sldId id="320"/>
          </p14:sldIdLst>
        </p14:section>
        <p14:section name="Como se faz um jogo?" id="{AEEEC939-1E76-4E83-ACC4-95D81A6D0EB8}">
          <p14:sldIdLst>
            <p14:sldId id="321"/>
            <p14:sldId id="280"/>
            <p14:sldId id="263"/>
            <p14:sldId id="303"/>
            <p14:sldId id="264"/>
            <p14:sldId id="265"/>
          </p14:sldIdLst>
        </p14:section>
        <p14:section name="O BCC" id="{864387F3-69A2-464F-96B3-C0748C8ADAE5}">
          <p14:sldIdLst>
            <p14:sldId id="281"/>
            <p14:sldId id="288"/>
            <p14:sldId id="287"/>
            <p14:sldId id="282"/>
            <p14:sldId id="283"/>
            <p14:sldId id="284"/>
            <p14:sldId id="285"/>
            <p14:sldId id="286"/>
            <p14:sldId id="289"/>
          </p14:sldIdLst>
        </p14:section>
        <p14:section name="CC e Jogos" id="{21F78B96-B09E-4679-AC06-C25F97B38A64}">
          <p14:sldIdLst>
            <p14:sldId id="292"/>
            <p14:sldId id="293"/>
            <p14:sldId id="294"/>
            <p14:sldId id="301"/>
            <p14:sldId id="323"/>
            <p14:sldId id="304"/>
            <p14:sldId id="32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2" autoAdjust="0"/>
    <p:restoredTop sz="94660"/>
  </p:normalViewPr>
  <p:slideViewPr>
    <p:cSldViewPr snapToGrid="0">
      <p:cViewPr varScale="1">
        <p:scale>
          <a:sx n="112" d="100"/>
          <a:sy n="112" d="100"/>
        </p:scale>
        <p:origin x="810" y="1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overlay val="0"/>
      <c:txPr>
        <a:bodyPr/>
        <a:lstStyle/>
        <a:p>
          <a:pPr>
            <a:defRPr lang="en-US"/>
          </a:pPr>
          <a:endParaRPr lang="en-US"/>
        </a:p>
      </c:txPr>
    </c:title>
    <c:autoTitleDeleted val="0"/>
    <c:plotArea>
      <c:layout>
        <c:manualLayout>
          <c:layoutTarget val="inner"/>
          <c:xMode val="edge"/>
          <c:yMode val="edge"/>
          <c:x val="0.159327975376197"/>
          <c:y val="0.216108513779528"/>
          <c:w val="0.39134339782424599"/>
          <c:h val="0.709548720472441"/>
        </c:manualLayout>
      </c:layout>
      <c:doughnutChart>
        <c:varyColors val="1"/>
        <c:ser>
          <c:idx val="0"/>
          <c:order val="0"/>
          <c:tx>
            <c:strRef>
              <c:f>Sheet1!$B$1</c:f>
              <c:strCache>
                <c:ptCount val="1"/>
                <c:pt idx="0">
                  <c:v>Jogadores por idade nos EUA</c:v>
                </c:pt>
              </c:strCache>
            </c:strRef>
          </c:tx>
          <c:dLbls>
            <c:spPr>
              <a:noFill/>
              <a:ln>
                <a:noFill/>
              </a:ln>
              <a:effectLst/>
            </c:spPr>
            <c:txPr>
              <a:bodyPr/>
              <a:lstStyle/>
              <a:p>
                <a:pPr>
                  <a:defRPr lang="en-US"/>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&lt;18 anos</c:v>
                </c:pt>
                <c:pt idx="1">
                  <c:v>18-35 anos</c:v>
                </c:pt>
                <c:pt idx="2">
                  <c:v>36+ anos</c:v>
                </c:pt>
              </c:strCache>
            </c:strRef>
          </c:cat>
          <c:val>
            <c:numRef>
              <c:f>Sheet1!$B$2:$B$4</c:f>
              <c:numCache>
                <c:formatCode>0%</c:formatCode>
                <c:ptCount val="3"/>
                <c:pt idx="0">
                  <c:v>0.28999999999999998</c:v>
                </c:pt>
                <c:pt idx="1">
                  <c:v>0.32</c:v>
                </c:pt>
                <c:pt idx="2">
                  <c:v>0.39</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59933744815755696"/>
          <c:y val="0.16578026574803201"/>
          <c:w val="0.390321206001781"/>
          <c:h val="0.77582997047244096"/>
        </c:manualLayout>
      </c:layout>
      <c:overlay val="0"/>
      <c:txPr>
        <a:bodyPr/>
        <a:lstStyle/>
        <a:p>
          <a:pPr>
            <a:defRPr lang="en-US" sz="3200"/>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t>Uso de jogos por gênero</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Homens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MMO</c:v>
                </c:pt>
                <c:pt idx="1">
                  <c:v>PC </c:v>
                </c:pt>
                <c:pt idx="2">
                  <c:v>FPS</c:v>
                </c:pt>
                <c:pt idx="3">
                  <c:v>RPG</c:v>
                </c:pt>
                <c:pt idx="4">
                  <c:v>Móvel</c:v>
                </c:pt>
                <c:pt idx="5">
                  <c:v>Console</c:v>
                </c:pt>
              </c:strCache>
            </c:strRef>
          </c:cat>
          <c:val>
            <c:numRef>
              <c:f>Sheet1!$B$2:$B$7</c:f>
              <c:numCache>
                <c:formatCode>0.00%</c:formatCode>
                <c:ptCount val="6"/>
                <c:pt idx="0">
                  <c:v>0.66</c:v>
                </c:pt>
                <c:pt idx="1">
                  <c:v>0.499</c:v>
                </c:pt>
                <c:pt idx="2">
                  <c:v>0.66</c:v>
                </c:pt>
                <c:pt idx="3">
                  <c:v>0.46500000000000002</c:v>
                </c:pt>
                <c:pt idx="4">
                  <c:v>0.42199999999999999</c:v>
                </c:pt>
                <c:pt idx="5">
                  <c:v>0.63</c:v>
                </c:pt>
              </c:numCache>
            </c:numRef>
          </c:val>
        </c:ser>
        <c:ser>
          <c:idx val="1"/>
          <c:order val="1"/>
          <c:tx>
            <c:strRef>
              <c:f>Sheet1!$C$1</c:f>
              <c:strCache>
                <c:ptCount val="1"/>
                <c:pt idx="0">
                  <c:v>Mulheres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MMO</c:v>
                </c:pt>
                <c:pt idx="1">
                  <c:v>PC </c:v>
                </c:pt>
                <c:pt idx="2">
                  <c:v>FPS</c:v>
                </c:pt>
                <c:pt idx="3">
                  <c:v>RPG</c:v>
                </c:pt>
                <c:pt idx="4">
                  <c:v>Móvel</c:v>
                </c:pt>
                <c:pt idx="5">
                  <c:v>Console</c:v>
                </c:pt>
              </c:strCache>
            </c:strRef>
          </c:cat>
          <c:val>
            <c:numRef>
              <c:f>Sheet1!$C$2:$C$7</c:f>
              <c:numCache>
                <c:formatCode>0.00%</c:formatCode>
                <c:ptCount val="6"/>
                <c:pt idx="0">
                  <c:v>0.33999999999999997</c:v>
                </c:pt>
                <c:pt idx="1">
                  <c:v>0.501</c:v>
                </c:pt>
                <c:pt idx="2">
                  <c:v>0.33999999999999997</c:v>
                </c:pt>
                <c:pt idx="3">
                  <c:v>0.53499999999999992</c:v>
                </c:pt>
                <c:pt idx="4">
                  <c:v>0.57800000000000007</c:v>
                </c:pt>
                <c:pt idx="5">
                  <c:v>0.37</c:v>
                </c:pt>
              </c:numCache>
            </c:numRef>
          </c:val>
        </c:ser>
        <c:dLbls>
          <c:showLegendKey val="0"/>
          <c:showVal val="0"/>
          <c:showCatName val="0"/>
          <c:showSerName val="0"/>
          <c:showPercent val="0"/>
          <c:showBubbleSize val="0"/>
        </c:dLbls>
        <c:gapWidth val="79"/>
        <c:overlap val="100"/>
        <c:axId val="1137622944"/>
        <c:axId val="1137626752"/>
      </c:barChart>
      <c:catAx>
        <c:axId val="1137622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cap="all" spc="120" normalizeH="0" baseline="0">
                <a:solidFill>
                  <a:schemeClr val="tx1">
                    <a:lumMod val="65000"/>
                    <a:lumOff val="35000"/>
                  </a:schemeClr>
                </a:solidFill>
                <a:latin typeface="+mn-lt"/>
                <a:ea typeface="+mn-ea"/>
                <a:cs typeface="+mn-cs"/>
              </a:defRPr>
            </a:pPr>
            <a:endParaRPr lang="en-US"/>
          </a:p>
        </c:txPr>
        <c:crossAx val="1137626752"/>
        <c:crosses val="autoZero"/>
        <c:auto val="1"/>
        <c:lblAlgn val="ctr"/>
        <c:lblOffset val="100"/>
        <c:noMultiLvlLbl val="0"/>
      </c:catAx>
      <c:valAx>
        <c:axId val="1137626752"/>
        <c:scaling>
          <c:orientation val="minMax"/>
        </c:scaling>
        <c:delete val="1"/>
        <c:axPos val="l"/>
        <c:numFmt formatCode="0.00%" sourceLinked="1"/>
        <c:majorTickMark val="none"/>
        <c:minorTickMark val="none"/>
        <c:tickLblPos val="nextTo"/>
        <c:crossAx val="11376229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image" Target="../media/image38.WMF"/></Relationships>
</file>

<file path=ppt/diagrams/_rels/drawing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image" Target="../media/image38.WMF"/></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4E93C-F654-4D96-B508-C92D86A5FB90}" type="doc">
      <dgm:prSet loTypeId="urn:microsoft.com/office/officeart/2005/8/layout/gear1" loCatId="relationship" qsTypeId="urn:microsoft.com/office/officeart/2005/8/quickstyle/3d9" qsCatId="3D" csTypeId="urn:microsoft.com/office/officeart/2005/8/colors/colorful1" csCatId="colorful" phldr="1"/>
      <dgm:spPr/>
    </dgm:pt>
    <dgm:pt modelId="{47126C6C-7755-4011-A6ED-4A4EA75AC3AA}">
      <dgm:prSet phldrT="[Text]"/>
      <dgm:spPr/>
      <dgm:t>
        <a:bodyPr/>
        <a:lstStyle/>
        <a:p>
          <a:r>
            <a:rPr lang="pt-BR" dirty="0" smtClean="0"/>
            <a:t> </a:t>
          </a:r>
          <a:endParaRPr lang="en-US" dirty="0"/>
        </a:p>
      </dgm:t>
    </dgm:pt>
    <dgm:pt modelId="{690E7B0B-3AD1-48F3-A6CC-6F13F2A9826D}" type="parTrans" cxnId="{3787F47D-62F4-4A0B-B547-45B235AE6E96}">
      <dgm:prSet/>
      <dgm:spPr/>
      <dgm:t>
        <a:bodyPr/>
        <a:lstStyle/>
        <a:p>
          <a:endParaRPr lang="en-US"/>
        </a:p>
      </dgm:t>
    </dgm:pt>
    <dgm:pt modelId="{72CDD702-B3DE-4F5D-9447-57A494A9B0E0}" type="sibTrans" cxnId="{3787F47D-62F4-4A0B-B547-45B235AE6E96}">
      <dgm:prSet/>
      <dgm:spPr/>
      <dgm:t>
        <a:bodyPr/>
        <a:lstStyle/>
        <a:p>
          <a:endParaRPr lang="en-US"/>
        </a:p>
      </dgm:t>
    </dgm:pt>
    <dgm:pt modelId="{F31CF229-4E99-4CD3-8DCD-9B46ED13C35A}">
      <dgm:prSet phldrT="[Text]"/>
      <dgm:spPr/>
      <dgm:t>
        <a:bodyPr/>
        <a:lstStyle/>
        <a:p>
          <a:r>
            <a:rPr lang="pt-BR" dirty="0" smtClean="0"/>
            <a:t> </a:t>
          </a:r>
          <a:endParaRPr lang="en-US" dirty="0"/>
        </a:p>
      </dgm:t>
    </dgm:pt>
    <dgm:pt modelId="{40AFEF8C-A0EF-43E3-BA30-8C502566EE73}" type="parTrans" cxnId="{0E7C7C45-51C6-4D79-B455-5C62972D4E85}">
      <dgm:prSet/>
      <dgm:spPr/>
      <dgm:t>
        <a:bodyPr/>
        <a:lstStyle/>
        <a:p>
          <a:endParaRPr lang="en-US"/>
        </a:p>
      </dgm:t>
    </dgm:pt>
    <dgm:pt modelId="{DD2AC283-FE9E-43A6-A337-DE3222AD506C}" type="sibTrans" cxnId="{0E7C7C45-51C6-4D79-B455-5C62972D4E85}">
      <dgm:prSet/>
      <dgm:spPr/>
      <dgm:t>
        <a:bodyPr/>
        <a:lstStyle/>
        <a:p>
          <a:endParaRPr lang="en-US"/>
        </a:p>
      </dgm:t>
    </dgm:pt>
    <dgm:pt modelId="{6436F32C-6A01-47D5-B23C-008786FBA619}">
      <dgm:prSet phldrT="[Text]"/>
      <dgm:spPr/>
      <dgm:t>
        <a:bodyPr/>
        <a:lstStyle/>
        <a:p>
          <a:r>
            <a:rPr lang="pt-BR" dirty="0" smtClean="0"/>
            <a:t> </a:t>
          </a:r>
          <a:endParaRPr lang="en-US" dirty="0"/>
        </a:p>
      </dgm:t>
    </dgm:pt>
    <dgm:pt modelId="{DF5433B6-21EF-4FBE-8E8C-26410D1B2C72}" type="parTrans" cxnId="{822E2716-040D-4329-85E0-DE6973F63DD0}">
      <dgm:prSet/>
      <dgm:spPr/>
      <dgm:t>
        <a:bodyPr/>
        <a:lstStyle/>
        <a:p>
          <a:endParaRPr lang="en-US"/>
        </a:p>
      </dgm:t>
    </dgm:pt>
    <dgm:pt modelId="{6F9815D4-7A17-4A57-982A-3A946A8AF0AB}" type="sibTrans" cxnId="{822E2716-040D-4329-85E0-DE6973F63DD0}">
      <dgm:prSet/>
      <dgm:spPr/>
      <dgm:t>
        <a:bodyPr/>
        <a:lstStyle/>
        <a:p>
          <a:endParaRPr lang="en-US"/>
        </a:p>
      </dgm:t>
    </dgm:pt>
    <dgm:pt modelId="{F26FD101-385C-4942-9966-62AD565C3280}" type="pres">
      <dgm:prSet presAssocID="{0BC4E93C-F654-4D96-B508-C92D86A5FB90}" presName="composite" presStyleCnt="0">
        <dgm:presLayoutVars>
          <dgm:chMax val="3"/>
          <dgm:animLvl val="lvl"/>
          <dgm:resizeHandles val="exact"/>
        </dgm:presLayoutVars>
      </dgm:prSet>
      <dgm:spPr/>
    </dgm:pt>
    <dgm:pt modelId="{7326A737-1C9F-4996-ADD1-395BC1A02CDD}" type="pres">
      <dgm:prSet presAssocID="{47126C6C-7755-4011-A6ED-4A4EA75AC3AA}" presName="gear1" presStyleLbl="node1" presStyleIdx="0" presStyleCnt="3">
        <dgm:presLayoutVars>
          <dgm:chMax val="1"/>
          <dgm:bulletEnabled val="1"/>
        </dgm:presLayoutVars>
      </dgm:prSet>
      <dgm:spPr/>
      <dgm:t>
        <a:bodyPr/>
        <a:lstStyle/>
        <a:p>
          <a:endParaRPr lang="en-US"/>
        </a:p>
      </dgm:t>
    </dgm:pt>
    <dgm:pt modelId="{F2B48BAF-32F6-4079-8E6B-8C06141B2A39}" type="pres">
      <dgm:prSet presAssocID="{47126C6C-7755-4011-A6ED-4A4EA75AC3AA}" presName="gear1srcNode" presStyleLbl="node1" presStyleIdx="0" presStyleCnt="3"/>
      <dgm:spPr/>
      <dgm:t>
        <a:bodyPr/>
        <a:lstStyle/>
        <a:p>
          <a:endParaRPr lang="en-US"/>
        </a:p>
      </dgm:t>
    </dgm:pt>
    <dgm:pt modelId="{5361B20F-BB74-442D-8797-1AECB2EB2C1F}" type="pres">
      <dgm:prSet presAssocID="{47126C6C-7755-4011-A6ED-4A4EA75AC3AA}" presName="gear1dstNode" presStyleLbl="node1" presStyleIdx="0" presStyleCnt="3"/>
      <dgm:spPr/>
      <dgm:t>
        <a:bodyPr/>
        <a:lstStyle/>
        <a:p>
          <a:endParaRPr lang="en-US"/>
        </a:p>
      </dgm:t>
    </dgm:pt>
    <dgm:pt modelId="{B91BB9DD-4361-405A-BDF9-CA1EFBE94F55}" type="pres">
      <dgm:prSet presAssocID="{F31CF229-4E99-4CD3-8DCD-9B46ED13C35A}" presName="gear2" presStyleLbl="node1" presStyleIdx="1" presStyleCnt="3">
        <dgm:presLayoutVars>
          <dgm:chMax val="1"/>
          <dgm:bulletEnabled val="1"/>
        </dgm:presLayoutVars>
      </dgm:prSet>
      <dgm:spPr/>
      <dgm:t>
        <a:bodyPr/>
        <a:lstStyle/>
        <a:p>
          <a:endParaRPr lang="en-US"/>
        </a:p>
      </dgm:t>
    </dgm:pt>
    <dgm:pt modelId="{D503DE26-B5A2-4B9B-8055-284F03BDF7DA}" type="pres">
      <dgm:prSet presAssocID="{F31CF229-4E99-4CD3-8DCD-9B46ED13C35A}" presName="gear2srcNode" presStyleLbl="node1" presStyleIdx="1" presStyleCnt="3"/>
      <dgm:spPr/>
      <dgm:t>
        <a:bodyPr/>
        <a:lstStyle/>
        <a:p>
          <a:endParaRPr lang="en-US"/>
        </a:p>
      </dgm:t>
    </dgm:pt>
    <dgm:pt modelId="{B671E3C0-1A6D-4337-8E22-0675C5320039}" type="pres">
      <dgm:prSet presAssocID="{F31CF229-4E99-4CD3-8DCD-9B46ED13C35A}" presName="gear2dstNode" presStyleLbl="node1" presStyleIdx="1" presStyleCnt="3"/>
      <dgm:spPr/>
      <dgm:t>
        <a:bodyPr/>
        <a:lstStyle/>
        <a:p>
          <a:endParaRPr lang="en-US"/>
        </a:p>
      </dgm:t>
    </dgm:pt>
    <dgm:pt modelId="{CE92E596-98F3-4DF3-BB03-BCF2F4223877}" type="pres">
      <dgm:prSet presAssocID="{6436F32C-6A01-47D5-B23C-008786FBA619}" presName="gear3" presStyleLbl="node1" presStyleIdx="2" presStyleCnt="3"/>
      <dgm:spPr/>
      <dgm:t>
        <a:bodyPr/>
        <a:lstStyle/>
        <a:p>
          <a:endParaRPr lang="en-US"/>
        </a:p>
      </dgm:t>
    </dgm:pt>
    <dgm:pt modelId="{86EE310A-1D5A-4EE1-81EB-07818CE7E173}" type="pres">
      <dgm:prSet presAssocID="{6436F32C-6A01-47D5-B23C-008786FBA619}" presName="gear3tx" presStyleLbl="node1" presStyleIdx="2" presStyleCnt="3">
        <dgm:presLayoutVars>
          <dgm:chMax val="1"/>
          <dgm:bulletEnabled val="1"/>
        </dgm:presLayoutVars>
      </dgm:prSet>
      <dgm:spPr/>
      <dgm:t>
        <a:bodyPr/>
        <a:lstStyle/>
        <a:p>
          <a:endParaRPr lang="en-US"/>
        </a:p>
      </dgm:t>
    </dgm:pt>
    <dgm:pt modelId="{2508AB42-350E-42D0-8ACC-B9B347A10E1F}" type="pres">
      <dgm:prSet presAssocID="{6436F32C-6A01-47D5-B23C-008786FBA619}" presName="gear3srcNode" presStyleLbl="node1" presStyleIdx="2" presStyleCnt="3"/>
      <dgm:spPr/>
      <dgm:t>
        <a:bodyPr/>
        <a:lstStyle/>
        <a:p>
          <a:endParaRPr lang="en-US"/>
        </a:p>
      </dgm:t>
    </dgm:pt>
    <dgm:pt modelId="{74A22EA1-8DD0-4B91-80CB-97A6B3C3F18F}" type="pres">
      <dgm:prSet presAssocID="{6436F32C-6A01-47D5-B23C-008786FBA619}" presName="gear3dstNode" presStyleLbl="node1" presStyleIdx="2" presStyleCnt="3"/>
      <dgm:spPr/>
      <dgm:t>
        <a:bodyPr/>
        <a:lstStyle/>
        <a:p>
          <a:endParaRPr lang="en-US"/>
        </a:p>
      </dgm:t>
    </dgm:pt>
    <dgm:pt modelId="{32300A9B-6B87-42AD-BDBC-D120DA6BB57C}" type="pres">
      <dgm:prSet presAssocID="{72CDD702-B3DE-4F5D-9447-57A494A9B0E0}" presName="connector1" presStyleLbl="sibTrans2D1" presStyleIdx="0" presStyleCnt="3"/>
      <dgm:spPr/>
      <dgm:t>
        <a:bodyPr/>
        <a:lstStyle/>
        <a:p>
          <a:endParaRPr lang="en-US"/>
        </a:p>
      </dgm:t>
    </dgm:pt>
    <dgm:pt modelId="{087E310F-FA4F-4AED-BAE7-58A0C2086CC2}" type="pres">
      <dgm:prSet presAssocID="{DD2AC283-FE9E-43A6-A337-DE3222AD506C}" presName="connector2" presStyleLbl="sibTrans2D1" presStyleIdx="1" presStyleCnt="3"/>
      <dgm:spPr/>
      <dgm:t>
        <a:bodyPr/>
        <a:lstStyle/>
        <a:p>
          <a:endParaRPr lang="en-US"/>
        </a:p>
      </dgm:t>
    </dgm:pt>
    <dgm:pt modelId="{41465291-E2A5-44D9-B955-D9339E7F62FA}" type="pres">
      <dgm:prSet presAssocID="{6F9815D4-7A17-4A57-982A-3A946A8AF0AB}" presName="connector3" presStyleLbl="sibTrans2D1" presStyleIdx="2" presStyleCnt="3"/>
      <dgm:spPr/>
      <dgm:t>
        <a:bodyPr/>
        <a:lstStyle/>
        <a:p>
          <a:endParaRPr lang="en-US"/>
        </a:p>
      </dgm:t>
    </dgm:pt>
  </dgm:ptLst>
  <dgm:cxnLst>
    <dgm:cxn modelId="{1102924C-B4A0-4BD6-8D17-49F66C3AC40C}" type="presOf" srcId="{F31CF229-4E99-4CD3-8DCD-9B46ED13C35A}" destId="{D503DE26-B5A2-4B9B-8055-284F03BDF7DA}" srcOrd="1" destOrd="0" presId="urn:microsoft.com/office/officeart/2005/8/layout/gear1"/>
    <dgm:cxn modelId="{C9A86290-9095-4455-AE32-C41404CD930E}" type="presOf" srcId="{F31CF229-4E99-4CD3-8DCD-9B46ED13C35A}" destId="{B91BB9DD-4361-405A-BDF9-CA1EFBE94F55}" srcOrd="0" destOrd="0" presId="urn:microsoft.com/office/officeart/2005/8/layout/gear1"/>
    <dgm:cxn modelId="{777B872C-5448-4FDE-8C25-58BE8809FE15}" type="presOf" srcId="{6436F32C-6A01-47D5-B23C-008786FBA619}" destId="{86EE310A-1D5A-4EE1-81EB-07818CE7E173}" srcOrd="1" destOrd="0" presId="urn:microsoft.com/office/officeart/2005/8/layout/gear1"/>
    <dgm:cxn modelId="{4ADEE147-9D3D-4ACA-BFA5-EF79F4FDB1EB}" type="presOf" srcId="{DD2AC283-FE9E-43A6-A337-DE3222AD506C}" destId="{087E310F-FA4F-4AED-BAE7-58A0C2086CC2}" srcOrd="0" destOrd="0" presId="urn:microsoft.com/office/officeart/2005/8/layout/gear1"/>
    <dgm:cxn modelId="{284593AA-E384-4466-8C29-E09CD23BD430}" type="presOf" srcId="{6436F32C-6A01-47D5-B23C-008786FBA619}" destId="{CE92E596-98F3-4DF3-BB03-BCF2F4223877}" srcOrd="0" destOrd="0" presId="urn:microsoft.com/office/officeart/2005/8/layout/gear1"/>
    <dgm:cxn modelId="{C39D007A-DEF2-4E86-B701-9CDE355F2936}" type="presOf" srcId="{72CDD702-B3DE-4F5D-9447-57A494A9B0E0}" destId="{32300A9B-6B87-42AD-BDBC-D120DA6BB57C}" srcOrd="0" destOrd="0" presId="urn:microsoft.com/office/officeart/2005/8/layout/gear1"/>
    <dgm:cxn modelId="{20889089-41C6-41DA-A26E-6AE0E8F72673}" type="presOf" srcId="{F31CF229-4E99-4CD3-8DCD-9B46ED13C35A}" destId="{B671E3C0-1A6D-4337-8E22-0675C5320039}" srcOrd="2" destOrd="0" presId="urn:microsoft.com/office/officeart/2005/8/layout/gear1"/>
    <dgm:cxn modelId="{DEFB5C69-298A-4800-8A6C-42165E90024C}" type="presOf" srcId="{6436F32C-6A01-47D5-B23C-008786FBA619}" destId="{74A22EA1-8DD0-4B91-80CB-97A6B3C3F18F}" srcOrd="3" destOrd="0" presId="urn:microsoft.com/office/officeart/2005/8/layout/gear1"/>
    <dgm:cxn modelId="{437764E3-2994-475B-B813-19AB2ED60C1F}" type="presOf" srcId="{47126C6C-7755-4011-A6ED-4A4EA75AC3AA}" destId="{F2B48BAF-32F6-4079-8E6B-8C06141B2A39}" srcOrd="1" destOrd="0" presId="urn:microsoft.com/office/officeart/2005/8/layout/gear1"/>
    <dgm:cxn modelId="{41A852C7-109A-4B1A-A094-3F450C90B796}" type="presOf" srcId="{6F9815D4-7A17-4A57-982A-3A946A8AF0AB}" destId="{41465291-E2A5-44D9-B955-D9339E7F62FA}" srcOrd="0" destOrd="0" presId="urn:microsoft.com/office/officeart/2005/8/layout/gear1"/>
    <dgm:cxn modelId="{EE7CCB1B-B3DE-4B98-BB64-D028188CB877}" type="presOf" srcId="{0BC4E93C-F654-4D96-B508-C92D86A5FB90}" destId="{F26FD101-385C-4942-9966-62AD565C3280}" srcOrd="0" destOrd="0" presId="urn:microsoft.com/office/officeart/2005/8/layout/gear1"/>
    <dgm:cxn modelId="{897B5217-268F-466F-A737-4DB39C6FFA50}" type="presOf" srcId="{47126C6C-7755-4011-A6ED-4A4EA75AC3AA}" destId="{7326A737-1C9F-4996-ADD1-395BC1A02CDD}" srcOrd="0" destOrd="0" presId="urn:microsoft.com/office/officeart/2005/8/layout/gear1"/>
    <dgm:cxn modelId="{1F06D0C6-2890-48A9-92DE-222CA9CF55DB}" type="presOf" srcId="{6436F32C-6A01-47D5-B23C-008786FBA619}" destId="{2508AB42-350E-42D0-8ACC-B9B347A10E1F}" srcOrd="2" destOrd="0" presId="urn:microsoft.com/office/officeart/2005/8/layout/gear1"/>
    <dgm:cxn modelId="{0E7C7C45-51C6-4D79-B455-5C62972D4E85}" srcId="{0BC4E93C-F654-4D96-B508-C92D86A5FB90}" destId="{F31CF229-4E99-4CD3-8DCD-9B46ED13C35A}" srcOrd="1" destOrd="0" parTransId="{40AFEF8C-A0EF-43E3-BA30-8C502566EE73}" sibTransId="{DD2AC283-FE9E-43A6-A337-DE3222AD506C}"/>
    <dgm:cxn modelId="{822E2716-040D-4329-85E0-DE6973F63DD0}" srcId="{0BC4E93C-F654-4D96-B508-C92D86A5FB90}" destId="{6436F32C-6A01-47D5-B23C-008786FBA619}" srcOrd="2" destOrd="0" parTransId="{DF5433B6-21EF-4FBE-8E8C-26410D1B2C72}" sibTransId="{6F9815D4-7A17-4A57-982A-3A946A8AF0AB}"/>
    <dgm:cxn modelId="{3787F47D-62F4-4A0B-B547-45B235AE6E96}" srcId="{0BC4E93C-F654-4D96-B508-C92D86A5FB90}" destId="{47126C6C-7755-4011-A6ED-4A4EA75AC3AA}" srcOrd="0" destOrd="0" parTransId="{690E7B0B-3AD1-48F3-A6CC-6F13F2A9826D}" sibTransId="{72CDD702-B3DE-4F5D-9447-57A494A9B0E0}"/>
    <dgm:cxn modelId="{0B48E122-D694-41C7-A148-97F60EDAD5D6}" type="presOf" srcId="{47126C6C-7755-4011-A6ED-4A4EA75AC3AA}" destId="{5361B20F-BB74-442D-8797-1AECB2EB2C1F}" srcOrd="2" destOrd="0" presId="urn:microsoft.com/office/officeart/2005/8/layout/gear1"/>
    <dgm:cxn modelId="{C4CA6FD7-FDE3-41F1-AA66-783C6510AB50}" type="presParOf" srcId="{F26FD101-385C-4942-9966-62AD565C3280}" destId="{7326A737-1C9F-4996-ADD1-395BC1A02CDD}" srcOrd="0" destOrd="0" presId="urn:microsoft.com/office/officeart/2005/8/layout/gear1"/>
    <dgm:cxn modelId="{4E6F1FBF-206C-43A5-B9C8-8C208A811964}" type="presParOf" srcId="{F26FD101-385C-4942-9966-62AD565C3280}" destId="{F2B48BAF-32F6-4079-8E6B-8C06141B2A39}" srcOrd="1" destOrd="0" presId="urn:microsoft.com/office/officeart/2005/8/layout/gear1"/>
    <dgm:cxn modelId="{4FA010D3-4915-48EB-AC48-94932A7DA9EF}" type="presParOf" srcId="{F26FD101-385C-4942-9966-62AD565C3280}" destId="{5361B20F-BB74-442D-8797-1AECB2EB2C1F}" srcOrd="2" destOrd="0" presId="urn:microsoft.com/office/officeart/2005/8/layout/gear1"/>
    <dgm:cxn modelId="{21F0412A-64A5-4156-A3DB-A37B1A7D058F}" type="presParOf" srcId="{F26FD101-385C-4942-9966-62AD565C3280}" destId="{B91BB9DD-4361-405A-BDF9-CA1EFBE94F55}" srcOrd="3" destOrd="0" presId="urn:microsoft.com/office/officeart/2005/8/layout/gear1"/>
    <dgm:cxn modelId="{13AB3BE0-41D5-44B6-B2C3-14F47CFD9CE6}" type="presParOf" srcId="{F26FD101-385C-4942-9966-62AD565C3280}" destId="{D503DE26-B5A2-4B9B-8055-284F03BDF7DA}" srcOrd="4" destOrd="0" presId="urn:microsoft.com/office/officeart/2005/8/layout/gear1"/>
    <dgm:cxn modelId="{3ADCDB8C-F4C7-427E-A466-132D29BB606B}" type="presParOf" srcId="{F26FD101-385C-4942-9966-62AD565C3280}" destId="{B671E3C0-1A6D-4337-8E22-0675C5320039}" srcOrd="5" destOrd="0" presId="urn:microsoft.com/office/officeart/2005/8/layout/gear1"/>
    <dgm:cxn modelId="{E213F188-3C92-4B1A-B5AC-461D56692C8B}" type="presParOf" srcId="{F26FD101-385C-4942-9966-62AD565C3280}" destId="{CE92E596-98F3-4DF3-BB03-BCF2F4223877}" srcOrd="6" destOrd="0" presId="urn:microsoft.com/office/officeart/2005/8/layout/gear1"/>
    <dgm:cxn modelId="{1CB6F89E-4443-4E60-955D-FEFC29A54B7E}" type="presParOf" srcId="{F26FD101-385C-4942-9966-62AD565C3280}" destId="{86EE310A-1D5A-4EE1-81EB-07818CE7E173}" srcOrd="7" destOrd="0" presId="urn:microsoft.com/office/officeart/2005/8/layout/gear1"/>
    <dgm:cxn modelId="{3F63F39A-16B5-46D2-80FE-E255AD188F4A}" type="presParOf" srcId="{F26FD101-385C-4942-9966-62AD565C3280}" destId="{2508AB42-350E-42D0-8ACC-B9B347A10E1F}" srcOrd="8" destOrd="0" presId="urn:microsoft.com/office/officeart/2005/8/layout/gear1"/>
    <dgm:cxn modelId="{FFCC02F4-B04F-4552-868B-4B6C10F7BD65}" type="presParOf" srcId="{F26FD101-385C-4942-9966-62AD565C3280}" destId="{74A22EA1-8DD0-4B91-80CB-97A6B3C3F18F}" srcOrd="9" destOrd="0" presId="urn:microsoft.com/office/officeart/2005/8/layout/gear1"/>
    <dgm:cxn modelId="{2E3DE222-E988-4086-84A0-C86684AA6A20}" type="presParOf" srcId="{F26FD101-385C-4942-9966-62AD565C3280}" destId="{32300A9B-6B87-42AD-BDBC-D120DA6BB57C}" srcOrd="10" destOrd="0" presId="urn:microsoft.com/office/officeart/2005/8/layout/gear1"/>
    <dgm:cxn modelId="{C7DA2A0C-B832-4102-B75D-060C3AC2CF17}" type="presParOf" srcId="{F26FD101-385C-4942-9966-62AD565C3280}" destId="{087E310F-FA4F-4AED-BAE7-58A0C2086CC2}" srcOrd="11" destOrd="0" presId="urn:microsoft.com/office/officeart/2005/8/layout/gear1"/>
    <dgm:cxn modelId="{0B5E959A-5F3D-4CCC-8AC8-7E03C501C460}" type="presParOf" srcId="{F26FD101-385C-4942-9966-62AD565C3280}" destId="{41465291-E2A5-44D9-B955-D9339E7F62F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DF6DFA-F0FB-4D00-91BC-6C587F865714}" type="doc">
      <dgm:prSet loTypeId="urn:microsoft.com/office/officeart/2005/8/layout/chart3" loCatId="relationship" qsTypeId="urn:microsoft.com/office/officeart/2005/8/quickstyle/simple1" qsCatId="simple" csTypeId="urn:microsoft.com/office/officeart/2005/8/colors/colorful1" csCatId="colorful" phldr="1"/>
      <dgm:spPr/>
    </dgm:pt>
    <dgm:pt modelId="{72F92CC0-637E-41EC-A6FA-A309FDB04B87}">
      <dgm:prSet phldrT="[Text]"/>
      <dgm:spPr/>
      <dgm:t>
        <a:bodyPr/>
        <a:lstStyle/>
        <a:p>
          <a:r>
            <a:rPr lang="pt-BR" dirty="0" smtClean="0"/>
            <a:t>História</a:t>
          </a:r>
          <a:endParaRPr lang="en-US" dirty="0"/>
        </a:p>
      </dgm:t>
    </dgm:pt>
    <dgm:pt modelId="{395C110C-BD21-4D1F-BCBF-BD29825D71D6}" type="parTrans" cxnId="{7EA1D424-9858-437E-A1BD-50A46CF97AB4}">
      <dgm:prSet/>
      <dgm:spPr/>
      <dgm:t>
        <a:bodyPr/>
        <a:lstStyle/>
        <a:p>
          <a:endParaRPr lang="en-US"/>
        </a:p>
      </dgm:t>
    </dgm:pt>
    <dgm:pt modelId="{23E6C7ED-B782-4C18-A92B-2C79FCA76339}" type="sibTrans" cxnId="{7EA1D424-9858-437E-A1BD-50A46CF97AB4}">
      <dgm:prSet/>
      <dgm:spPr/>
      <dgm:t>
        <a:bodyPr/>
        <a:lstStyle/>
        <a:p>
          <a:endParaRPr lang="en-US"/>
        </a:p>
      </dgm:t>
    </dgm:pt>
    <dgm:pt modelId="{554EB286-C290-46C9-9016-390A885C2C25}">
      <dgm:prSet phldrT="[Text]"/>
      <dgm:spPr/>
      <dgm:t>
        <a:bodyPr/>
        <a:lstStyle/>
        <a:p>
          <a:r>
            <a:rPr lang="pt-BR" dirty="0" smtClean="0"/>
            <a:t>Estética</a:t>
          </a:r>
          <a:endParaRPr lang="en-US" dirty="0"/>
        </a:p>
      </dgm:t>
    </dgm:pt>
    <dgm:pt modelId="{36571173-165F-4751-8FA2-5FC6711FB157}" type="parTrans" cxnId="{766A190F-0282-4C46-90B6-45379D76A551}">
      <dgm:prSet/>
      <dgm:spPr/>
      <dgm:t>
        <a:bodyPr/>
        <a:lstStyle/>
        <a:p>
          <a:endParaRPr lang="en-US"/>
        </a:p>
      </dgm:t>
    </dgm:pt>
    <dgm:pt modelId="{709C0357-AC0E-4981-B61D-50498FD25D16}" type="sibTrans" cxnId="{766A190F-0282-4C46-90B6-45379D76A551}">
      <dgm:prSet/>
      <dgm:spPr/>
      <dgm:t>
        <a:bodyPr/>
        <a:lstStyle/>
        <a:p>
          <a:endParaRPr lang="en-US"/>
        </a:p>
      </dgm:t>
    </dgm:pt>
    <dgm:pt modelId="{C68C5B56-D372-46E0-9388-F24E5363F610}">
      <dgm:prSet phldrT="[Text]"/>
      <dgm:spPr/>
      <dgm:t>
        <a:bodyPr/>
        <a:lstStyle/>
        <a:p>
          <a:r>
            <a:rPr lang="pt-BR" b="1" dirty="0" smtClean="0"/>
            <a:t>Tecnologia</a:t>
          </a:r>
          <a:endParaRPr lang="en-US" b="1" dirty="0"/>
        </a:p>
      </dgm:t>
    </dgm:pt>
    <dgm:pt modelId="{2966CF5F-6CAE-4935-BBD0-1331FB30123D}" type="parTrans" cxnId="{42A7E938-5F62-4F4C-8F58-807152FCF25B}">
      <dgm:prSet/>
      <dgm:spPr/>
      <dgm:t>
        <a:bodyPr/>
        <a:lstStyle/>
        <a:p>
          <a:endParaRPr lang="en-US"/>
        </a:p>
      </dgm:t>
    </dgm:pt>
    <dgm:pt modelId="{151C8FE7-9F71-48F5-B38F-FD3149CF0CFA}" type="sibTrans" cxnId="{42A7E938-5F62-4F4C-8F58-807152FCF25B}">
      <dgm:prSet/>
      <dgm:spPr/>
      <dgm:t>
        <a:bodyPr/>
        <a:lstStyle/>
        <a:p>
          <a:endParaRPr lang="en-US"/>
        </a:p>
      </dgm:t>
    </dgm:pt>
    <dgm:pt modelId="{3861DCED-FC2D-4228-BD16-7E44E87452B7}">
      <dgm:prSet phldrT="[Text]"/>
      <dgm:spPr/>
      <dgm:t>
        <a:bodyPr/>
        <a:lstStyle/>
        <a:p>
          <a:r>
            <a:rPr lang="pt-BR" dirty="0" smtClean="0"/>
            <a:t>Mecânica</a:t>
          </a:r>
          <a:endParaRPr lang="en-US" dirty="0"/>
        </a:p>
      </dgm:t>
    </dgm:pt>
    <dgm:pt modelId="{43FBC578-C961-464D-8F5C-30939DD6C1AA}" type="parTrans" cxnId="{0CD0EB58-436D-4890-A6AC-7936B11008C8}">
      <dgm:prSet/>
      <dgm:spPr/>
      <dgm:t>
        <a:bodyPr/>
        <a:lstStyle/>
        <a:p>
          <a:endParaRPr lang="en-US"/>
        </a:p>
      </dgm:t>
    </dgm:pt>
    <dgm:pt modelId="{4111CD1B-67B0-451A-A388-2FF158FF778A}" type="sibTrans" cxnId="{0CD0EB58-436D-4890-A6AC-7936B11008C8}">
      <dgm:prSet/>
      <dgm:spPr/>
      <dgm:t>
        <a:bodyPr/>
        <a:lstStyle/>
        <a:p>
          <a:endParaRPr lang="en-US"/>
        </a:p>
      </dgm:t>
    </dgm:pt>
    <dgm:pt modelId="{17B575C8-61B5-4246-B52C-AF019183708B}" type="pres">
      <dgm:prSet presAssocID="{02DF6DFA-F0FB-4D00-91BC-6C587F865714}" presName="compositeShape" presStyleCnt="0">
        <dgm:presLayoutVars>
          <dgm:chMax val="7"/>
          <dgm:dir/>
          <dgm:resizeHandles val="exact"/>
        </dgm:presLayoutVars>
      </dgm:prSet>
      <dgm:spPr/>
    </dgm:pt>
    <dgm:pt modelId="{FA963B3C-4DC3-4669-932B-2D36FA0880FA}" type="pres">
      <dgm:prSet presAssocID="{02DF6DFA-F0FB-4D00-91BC-6C587F865714}" presName="wedge1" presStyleLbl="node1" presStyleIdx="0" presStyleCnt="4"/>
      <dgm:spPr/>
      <dgm:t>
        <a:bodyPr/>
        <a:lstStyle/>
        <a:p>
          <a:endParaRPr lang="en-US"/>
        </a:p>
      </dgm:t>
    </dgm:pt>
    <dgm:pt modelId="{153E52F1-53C0-48A8-946A-8BCE3F480D06}" type="pres">
      <dgm:prSet presAssocID="{02DF6DFA-F0FB-4D00-91BC-6C587F865714}" presName="wedge1Tx" presStyleLbl="node1" presStyleIdx="0" presStyleCnt="4">
        <dgm:presLayoutVars>
          <dgm:chMax val="0"/>
          <dgm:chPref val="0"/>
          <dgm:bulletEnabled val="1"/>
        </dgm:presLayoutVars>
      </dgm:prSet>
      <dgm:spPr/>
      <dgm:t>
        <a:bodyPr/>
        <a:lstStyle/>
        <a:p>
          <a:endParaRPr lang="en-US"/>
        </a:p>
      </dgm:t>
    </dgm:pt>
    <dgm:pt modelId="{6F3339F8-044A-4D83-91DB-FA3D2ACA6149}" type="pres">
      <dgm:prSet presAssocID="{02DF6DFA-F0FB-4D00-91BC-6C587F865714}" presName="wedge2" presStyleLbl="node1" presStyleIdx="1" presStyleCnt="4"/>
      <dgm:spPr/>
      <dgm:t>
        <a:bodyPr/>
        <a:lstStyle/>
        <a:p>
          <a:endParaRPr lang="en-US"/>
        </a:p>
      </dgm:t>
    </dgm:pt>
    <dgm:pt modelId="{E12FE362-A83F-4577-A8BC-AB1EAC9C104F}" type="pres">
      <dgm:prSet presAssocID="{02DF6DFA-F0FB-4D00-91BC-6C587F865714}" presName="wedge2Tx" presStyleLbl="node1" presStyleIdx="1" presStyleCnt="4">
        <dgm:presLayoutVars>
          <dgm:chMax val="0"/>
          <dgm:chPref val="0"/>
          <dgm:bulletEnabled val="1"/>
        </dgm:presLayoutVars>
      </dgm:prSet>
      <dgm:spPr/>
      <dgm:t>
        <a:bodyPr/>
        <a:lstStyle/>
        <a:p>
          <a:endParaRPr lang="en-US"/>
        </a:p>
      </dgm:t>
    </dgm:pt>
    <dgm:pt modelId="{F869D7A1-F012-4430-BA63-64E9F9D1124E}" type="pres">
      <dgm:prSet presAssocID="{02DF6DFA-F0FB-4D00-91BC-6C587F865714}" presName="wedge3" presStyleLbl="node1" presStyleIdx="2" presStyleCnt="4"/>
      <dgm:spPr/>
      <dgm:t>
        <a:bodyPr/>
        <a:lstStyle/>
        <a:p>
          <a:endParaRPr lang="en-US"/>
        </a:p>
      </dgm:t>
    </dgm:pt>
    <dgm:pt modelId="{2DCDB2E5-0630-4C5E-928B-9CA2C1E1CC6E}" type="pres">
      <dgm:prSet presAssocID="{02DF6DFA-F0FB-4D00-91BC-6C587F865714}" presName="wedge3Tx" presStyleLbl="node1" presStyleIdx="2" presStyleCnt="4">
        <dgm:presLayoutVars>
          <dgm:chMax val="0"/>
          <dgm:chPref val="0"/>
          <dgm:bulletEnabled val="1"/>
        </dgm:presLayoutVars>
      </dgm:prSet>
      <dgm:spPr/>
      <dgm:t>
        <a:bodyPr/>
        <a:lstStyle/>
        <a:p>
          <a:endParaRPr lang="en-US"/>
        </a:p>
      </dgm:t>
    </dgm:pt>
    <dgm:pt modelId="{9A8E97CB-4E0B-4914-93E0-FE5C22A8470B}" type="pres">
      <dgm:prSet presAssocID="{02DF6DFA-F0FB-4D00-91BC-6C587F865714}" presName="wedge4" presStyleLbl="node1" presStyleIdx="3" presStyleCnt="4"/>
      <dgm:spPr/>
      <dgm:t>
        <a:bodyPr/>
        <a:lstStyle/>
        <a:p>
          <a:endParaRPr lang="en-US"/>
        </a:p>
      </dgm:t>
    </dgm:pt>
    <dgm:pt modelId="{CEDB0C54-A591-4DBA-A8E5-34DC11F1D11A}" type="pres">
      <dgm:prSet presAssocID="{02DF6DFA-F0FB-4D00-91BC-6C587F865714}" presName="wedge4Tx" presStyleLbl="node1" presStyleIdx="3" presStyleCnt="4">
        <dgm:presLayoutVars>
          <dgm:chMax val="0"/>
          <dgm:chPref val="0"/>
          <dgm:bulletEnabled val="1"/>
        </dgm:presLayoutVars>
      </dgm:prSet>
      <dgm:spPr/>
      <dgm:t>
        <a:bodyPr/>
        <a:lstStyle/>
        <a:p>
          <a:endParaRPr lang="en-US"/>
        </a:p>
      </dgm:t>
    </dgm:pt>
  </dgm:ptLst>
  <dgm:cxnLst>
    <dgm:cxn modelId="{70EED51E-C83F-4062-91B9-1EAED03EBCFF}" type="presOf" srcId="{72F92CC0-637E-41EC-A6FA-A309FDB04B87}" destId="{E12FE362-A83F-4577-A8BC-AB1EAC9C104F}" srcOrd="1" destOrd="0" presId="urn:microsoft.com/office/officeart/2005/8/layout/chart3"/>
    <dgm:cxn modelId="{766A190F-0282-4C46-90B6-45379D76A551}" srcId="{02DF6DFA-F0FB-4D00-91BC-6C587F865714}" destId="{554EB286-C290-46C9-9016-390A885C2C25}" srcOrd="3" destOrd="0" parTransId="{36571173-165F-4751-8FA2-5FC6711FB157}" sibTransId="{709C0357-AC0E-4981-B61D-50498FD25D16}"/>
    <dgm:cxn modelId="{9C3DD2B9-2883-4344-8FEB-07FD5B7990F0}" type="presOf" srcId="{554EB286-C290-46C9-9016-390A885C2C25}" destId="{CEDB0C54-A591-4DBA-A8E5-34DC11F1D11A}" srcOrd="1" destOrd="0" presId="urn:microsoft.com/office/officeart/2005/8/layout/chart3"/>
    <dgm:cxn modelId="{0CD0EB58-436D-4890-A6AC-7936B11008C8}" srcId="{02DF6DFA-F0FB-4D00-91BC-6C587F865714}" destId="{3861DCED-FC2D-4228-BD16-7E44E87452B7}" srcOrd="2" destOrd="0" parTransId="{43FBC578-C961-464D-8F5C-30939DD6C1AA}" sibTransId="{4111CD1B-67B0-451A-A388-2FF158FF778A}"/>
    <dgm:cxn modelId="{272BE636-66DD-43B5-8CD8-BC13DB5DC6B2}" type="presOf" srcId="{554EB286-C290-46C9-9016-390A885C2C25}" destId="{9A8E97CB-4E0B-4914-93E0-FE5C22A8470B}" srcOrd="0" destOrd="0" presId="urn:microsoft.com/office/officeart/2005/8/layout/chart3"/>
    <dgm:cxn modelId="{E5665CA0-5524-4FB7-8EC6-CCD50A549786}" type="presOf" srcId="{C68C5B56-D372-46E0-9388-F24E5363F610}" destId="{FA963B3C-4DC3-4669-932B-2D36FA0880FA}" srcOrd="0" destOrd="0" presId="urn:microsoft.com/office/officeart/2005/8/layout/chart3"/>
    <dgm:cxn modelId="{AFA99CC2-BDCD-492D-94A1-589B486BB6DE}" type="presOf" srcId="{3861DCED-FC2D-4228-BD16-7E44E87452B7}" destId="{F869D7A1-F012-4430-BA63-64E9F9D1124E}" srcOrd="0" destOrd="0" presId="urn:microsoft.com/office/officeart/2005/8/layout/chart3"/>
    <dgm:cxn modelId="{7EA1D424-9858-437E-A1BD-50A46CF97AB4}" srcId="{02DF6DFA-F0FB-4D00-91BC-6C587F865714}" destId="{72F92CC0-637E-41EC-A6FA-A309FDB04B87}" srcOrd="1" destOrd="0" parTransId="{395C110C-BD21-4D1F-BCBF-BD29825D71D6}" sibTransId="{23E6C7ED-B782-4C18-A92B-2C79FCA76339}"/>
    <dgm:cxn modelId="{2950748C-27DA-4D61-95FB-253D0FB5B99F}" type="presOf" srcId="{3861DCED-FC2D-4228-BD16-7E44E87452B7}" destId="{2DCDB2E5-0630-4C5E-928B-9CA2C1E1CC6E}" srcOrd="1" destOrd="0" presId="urn:microsoft.com/office/officeart/2005/8/layout/chart3"/>
    <dgm:cxn modelId="{D1139F89-1D71-4AB1-AC19-C569117581E1}" type="presOf" srcId="{C68C5B56-D372-46E0-9388-F24E5363F610}" destId="{153E52F1-53C0-48A8-946A-8BCE3F480D06}" srcOrd="1" destOrd="0" presId="urn:microsoft.com/office/officeart/2005/8/layout/chart3"/>
    <dgm:cxn modelId="{00F4DD0B-464E-467E-8EC9-E7BCEDA72747}" type="presOf" srcId="{02DF6DFA-F0FB-4D00-91BC-6C587F865714}" destId="{17B575C8-61B5-4246-B52C-AF019183708B}" srcOrd="0" destOrd="0" presId="urn:microsoft.com/office/officeart/2005/8/layout/chart3"/>
    <dgm:cxn modelId="{42A7E938-5F62-4F4C-8F58-807152FCF25B}" srcId="{02DF6DFA-F0FB-4D00-91BC-6C587F865714}" destId="{C68C5B56-D372-46E0-9388-F24E5363F610}" srcOrd="0" destOrd="0" parTransId="{2966CF5F-6CAE-4935-BBD0-1331FB30123D}" sibTransId="{151C8FE7-9F71-48F5-B38F-FD3149CF0CFA}"/>
    <dgm:cxn modelId="{8193107D-7257-472F-AF3C-973261073D7D}" type="presOf" srcId="{72F92CC0-637E-41EC-A6FA-A309FDB04B87}" destId="{6F3339F8-044A-4D83-91DB-FA3D2ACA6149}" srcOrd="0" destOrd="0" presId="urn:microsoft.com/office/officeart/2005/8/layout/chart3"/>
    <dgm:cxn modelId="{5414486C-EE28-4D59-9AE2-9B7BAF467CAE}" type="presParOf" srcId="{17B575C8-61B5-4246-B52C-AF019183708B}" destId="{FA963B3C-4DC3-4669-932B-2D36FA0880FA}" srcOrd="0" destOrd="0" presId="urn:microsoft.com/office/officeart/2005/8/layout/chart3"/>
    <dgm:cxn modelId="{BB6D27E4-639C-4E29-AAC4-6A164009FE29}" type="presParOf" srcId="{17B575C8-61B5-4246-B52C-AF019183708B}" destId="{153E52F1-53C0-48A8-946A-8BCE3F480D06}" srcOrd="1" destOrd="0" presId="urn:microsoft.com/office/officeart/2005/8/layout/chart3"/>
    <dgm:cxn modelId="{11B7A4E3-AAEC-452C-9CDE-32C3B58DAEDF}" type="presParOf" srcId="{17B575C8-61B5-4246-B52C-AF019183708B}" destId="{6F3339F8-044A-4D83-91DB-FA3D2ACA6149}" srcOrd="2" destOrd="0" presId="urn:microsoft.com/office/officeart/2005/8/layout/chart3"/>
    <dgm:cxn modelId="{09B00A15-8084-43E0-B622-BBF239B4E2DC}" type="presParOf" srcId="{17B575C8-61B5-4246-B52C-AF019183708B}" destId="{E12FE362-A83F-4577-A8BC-AB1EAC9C104F}" srcOrd="3" destOrd="0" presId="urn:microsoft.com/office/officeart/2005/8/layout/chart3"/>
    <dgm:cxn modelId="{96F34B78-CE94-4570-8966-55C600981055}" type="presParOf" srcId="{17B575C8-61B5-4246-B52C-AF019183708B}" destId="{F869D7A1-F012-4430-BA63-64E9F9D1124E}" srcOrd="4" destOrd="0" presId="urn:microsoft.com/office/officeart/2005/8/layout/chart3"/>
    <dgm:cxn modelId="{B29A941F-E86B-4191-824D-D7CC76310DD8}" type="presParOf" srcId="{17B575C8-61B5-4246-B52C-AF019183708B}" destId="{2DCDB2E5-0630-4C5E-928B-9CA2C1E1CC6E}" srcOrd="5" destOrd="0" presId="urn:microsoft.com/office/officeart/2005/8/layout/chart3"/>
    <dgm:cxn modelId="{77264E23-57ED-426C-9284-98E347A3779A}" type="presParOf" srcId="{17B575C8-61B5-4246-B52C-AF019183708B}" destId="{9A8E97CB-4E0B-4914-93E0-FE5C22A8470B}" srcOrd="6" destOrd="0" presId="urn:microsoft.com/office/officeart/2005/8/layout/chart3"/>
    <dgm:cxn modelId="{7576552D-BEAE-4A9D-AB96-97B25336ACDA}" type="presParOf" srcId="{17B575C8-61B5-4246-B52C-AF019183708B}" destId="{CEDB0C54-A591-4DBA-A8E5-34DC11F1D11A}"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DF6DFA-F0FB-4D00-91BC-6C587F865714}" type="doc">
      <dgm:prSet loTypeId="urn:microsoft.com/office/officeart/2005/8/layout/chart3" loCatId="relationship" qsTypeId="urn:microsoft.com/office/officeart/2005/8/quickstyle/simple1" qsCatId="simple" csTypeId="urn:microsoft.com/office/officeart/2005/8/colors/colorful1" csCatId="colorful" phldr="1"/>
      <dgm:spPr/>
    </dgm:pt>
    <dgm:pt modelId="{72F92CC0-637E-41EC-A6FA-A309FDB04B87}">
      <dgm:prSet phldrT="[Text]" custT="1"/>
      <dgm:spPr/>
      <dgm:t>
        <a:bodyPr/>
        <a:lstStyle/>
        <a:p>
          <a:r>
            <a:rPr lang="pt-BR" sz="2800" dirty="0" smtClean="0">
              <a:solidFill>
                <a:schemeClr val="bg1"/>
              </a:solidFill>
            </a:rPr>
            <a:t>História</a:t>
          </a:r>
          <a:endParaRPr lang="en-US" sz="2800" dirty="0">
            <a:solidFill>
              <a:schemeClr val="bg1"/>
            </a:solidFill>
          </a:endParaRPr>
        </a:p>
      </dgm:t>
    </dgm:pt>
    <dgm:pt modelId="{395C110C-BD21-4D1F-BCBF-BD29825D71D6}" type="parTrans" cxnId="{7EA1D424-9858-437E-A1BD-50A46CF97AB4}">
      <dgm:prSet/>
      <dgm:spPr/>
      <dgm:t>
        <a:bodyPr/>
        <a:lstStyle/>
        <a:p>
          <a:endParaRPr lang="en-US" sz="2000">
            <a:solidFill>
              <a:schemeClr val="bg1"/>
            </a:solidFill>
          </a:endParaRPr>
        </a:p>
      </dgm:t>
    </dgm:pt>
    <dgm:pt modelId="{23E6C7ED-B782-4C18-A92B-2C79FCA76339}" type="sibTrans" cxnId="{7EA1D424-9858-437E-A1BD-50A46CF97AB4}">
      <dgm:prSet/>
      <dgm:spPr/>
      <dgm:t>
        <a:bodyPr/>
        <a:lstStyle/>
        <a:p>
          <a:endParaRPr lang="en-US" sz="2000">
            <a:solidFill>
              <a:schemeClr val="bg1"/>
            </a:solidFill>
          </a:endParaRPr>
        </a:p>
      </dgm:t>
    </dgm:pt>
    <dgm:pt modelId="{554EB286-C290-46C9-9016-390A885C2C25}">
      <dgm:prSet phldrT="[Text]" custT="1"/>
      <dgm:spPr/>
      <dgm:t>
        <a:bodyPr/>
        <a:lstStyle/>
        <a:p>
          <a:r>
            <a:rPr lang="pt-BR" sz="2800" dirty="0" smtClean="0">
              <a:solidFill>
                <a:schemeClr val="bg1"/>
              </a:solidFill>
            </a:rPr>
            <a:t>Estética</a:t>
          </a:r>
          <a:endParaRPr lang="en-US" sz="2800" dirty="0">
            <a:solidFill>
              <a:schemeClr val="bg1"/>
            </a:solidFill>
          </a:endParaRPr>
        </a:p>
      </dgm:t>
    </dgm:pt>
    <dgm:pt modelId="{36571173-165F-4751-8FA2-5FC6711FB157}" type="parTrans" cxnId="{766A190F-0282-4C46-90B6-45379D76A551}">
      <dgm:prSet/>
      <dgm:spPr/>
      <dgm:t>
        <a:bodyPr/>
        <a:lstStyle/>
        <a:p>
          <a:endParaRPr lang="en-US" sz="2000">
            <a:solidFill>
              <a:schemeClr val="bg1"/>
            </a:solidFill>
          </a:endParaRPr>
        </a:p>
      </dgm:t>
    </dgm:pt>
    <dgm:pt modelId="{709C0357-AC0E-4981-B61D-50498FD25D16}" type="sibTrans" cxnId="{766A190F-0282-4C46-90B6-45379D76A551}">
      <dgm:prSet/>
      <dgm:spPr/>
      <dgm:t>
        <a:bodyPr/>
        <a:lstStyle/>
        <a:p>
          <a:endParaRPr lang="en-US" sz="2000">
            <a:solidFill>
              <a:schemeClr val="bg1"/>
            </a:solidFill>
          </a:endParaRPr>
        </a:p>
      </dgm:t>
    </dgm:pt>
    <dgm:pt modelId="{C68C5B56-D372-46E0-9388-F24E5363F610}">
      <dgm:prSet phldrT="[Text]" custT="1"/>
      <dgm:spPr/>
      <dgm:t>
        <a:bodyPr/>
        <a:lstStyle/>
        <a:p>
          <a:r>
            <a:rPr lang="pt-BR" sz="2400" b="1" dirty="0" smtClean="0">
              <a:solidFill>
                <a:schemeClr val="bg1"/>
              </a:solidFill>
            </a:rPr>
            <a:t>Tecnologia</a:t>
          </a:r>
          <a:endParaRPr lang="en-US" sz="2400" b="1" dirty="0">
            <a:solidFill>
              <a:schemeClr val="bg1"/>
            </a:solidFill>
          </a:endParaRPr>
        </a:p>
      </dgm:t>
    </dgm:pt>
    <dgm:pt modelId="{2966CF5F-6CAE-4935-BBD0-1331FB30123D}" type="parTrans" cxnId="{42A7E938-5F62-4F4C-8F58-807152FCF25B}">
      <dgm:prSet/>
      <dgm:spPr/>
      <dgm:t>
        <a:bodyPr/>
        <a:lstStyle/>
        <a:p>
          <a:endParaRPr lang="en-US" sz="2000">
            <a:solidFill>
              <a:schemeClr val="bg1"/>
            </a:solidFill>
          </a:endParaRPr>
        </a:p>
      </dgm:t>
    </dgm:pt>
    <dgm:pt modelId="{151C8FE7-9F71-48F5-B38F-FD3149CF0CFA}" type="sibTrans" cxnId="{42A7E938-5F62-4F4C-8F58-807152FCF25B}">
      <dgm:prSet/>
      <dgm:spPr/>
      <dgm:t>
        <a:bodyPr/>
        <a:lstStyle/>
        <a:p>
          <a:endParaRPr lang="en-US" sz="2000">
            <a:solidFill>
              <a:schemeClr val="bg1"/>
            </a:solidFill>
          </a:endParaRPr>
        </a:p>
      </dgm:t>
    </dgm:pt>
    <dgm:pt modelId="{3861DCED-FC2D-4228-BD16-7E44E87452B7}">
      <dgm:prSet phldrT="[Text]" custT="1"/>
      <dgm:spPr/>
      <dgm:t>
        <a:bodyPr/>
        <a:lstStyle/>
        <a:p>
          <a:r>
            <a:rPr lang="pt-BR" sz="2800" dirty="0" smtClean="0">
              <a:solidFill>
                <a:schemeClr val="bg1"/>
              </a:solidFill>
            </a:rPr>
            <a:t>Mecânica</a:t>
          </a:r>
          <a:endParaRPr lang="en-US" sz="2800" dirty="0">
            <a:solidFill>
              <a:schemeClr val="bg1"/>
            </a:solidFill>
          </a:endParaRPr>
        </a:p>
      </dgm:t>
    </dgm:pt>
    <dgm:pt modelId="{43FBC578-C961-464D-8F5C-30939DD6C1AA}" type="parTrans" cxnId="{0CD0EB58-436D-4890-A6AC-7936B11008C8}">
      <dgm:prSet/>
      <dgm:spPr/>
      <dgm:t>
        <a:bodyPr/>
        <a:lstStyle/>
        <a:p>
          <a:endParaRPr lang="en-US" sz="2000">
            <a:solidFill>
              <a:schemeClr val="bg1"/>
            </a:solidFill>
          </a:endParaRPr>
        </a:p>
      </dgm:t>
    </dgm:pt>
    <dgm:pt modelId="{4111CD1B-67B0-451A-A388-2FF158FF778A}" type="sibTrans" cxnId="{0CD0EB58-436D-4890-A6AC-7936B11008C8}">
      <dgm:prSet/>
      <dgm:spPr/>
      <dgm:t>
        <a:bodyPr/>
        <a:lstStyle/>
        <a:p>
          <a:endParaRPr lang="en-US" sz="2000">
            <a:solidFill>
              <a:schemeClr val="bg1"/>
            </a:solidFill>
          </a:endParaRPr>
        </a:p>
      </dgm:t>
    </dgm:pt>
    <dgm:pt modelId="{17B575C8-61B5-4246-B52C-AF019183708B}" type="pres">
      <dgm:prSet presAssocID="{02DF6DFA-F0FB-4D00-91BC-6C587F865714}" presName="compositeShape" presStyleCnt="0">
        <dgm:presLayoutVars>
          <dgm:chMax val="7"/>
          <dgm:dir/>
          <dgm:resizeHandles val="exact"/>
        </dgm:presLayoutVars>
      </dgm:prSet>
      <dgm:spPr/>
    </dgm:pt>
    <dgm:pt modelId="{FA963B3C-4DC3-4669-932B-2D36FA0880FA}" type="pres">
      <dgm:prSet presAssocID="{02DF6DFA-F0FB-4D00-91BC-6C587F865714}" presName="wedge1" presStyleLbl="node1" presStyleIdx="0" presStyleCnt="4" custScaleX="124314" custScaleY="114463"/>
      <dgm:spPr/>
      <dgm:t>
        <a:bodyPr/>
        <a:lstStyle/>
        <a:p>
          <a:endParaRPr lang="en-US"/>
        </a:p>
      </dgm:t>
    </dgm:pt>
    <dgm:pt modelId="{153E52F1-53C0-48A8-946A-8BCE3F480D06}" type="pres">
      <dgm:prSet presAssocID="{02DF6DFA-F0FB-4D00-91BC-6C587F865714}" presName="wedge1Tx" presStyleLbl="node1" presStyleIdx="0" presStyleCnt="4">
        <dgm:presLayoutVars>
          <dgm:chMax val="0"/>
          <dgm:chPref val="0"/>
          <dgm:bulletEnabled val="1"/>
        </dgm:presLayoutVars>
      </dgm:prSet>
      <dgm:spPr/>
      <dgm:t>
        <a:bodyPr/>
        <a:lstStyle/>
        <a:p>
          <a:endParaRPr lang="en-US"/>
        </a:p>
      </dgm:t>
    </dgm:pt>
    <dgm:pt modelId="{6F3339F8-044A-4D83-91DB-FA3D2ACA6149}" type="pres">
      <dgm:prSet presAssocID="{02DF6DFA-F0FB-4D00-91BC-6C587F865714}" presName="wedge2" presStyleLbl="node1" presStyleIdx="1" presStyleCnt="4"/>
      <dgm:spPr/>
      <dgm:t>
        <a:bodyPr/>
        <a:lstStyle/>
        <a:p>
          <a:endParaRPr lang="en-US"/>
        </a:p>
      </dgm:t>
    </dgm:pt>
    <dgm:pt modelId="{E12FE362-A83F-4577-A8BC-AB1EAC9C104F}" type="pres">
      <dgm:prSet presAssocID="{02DF6DFA-F0FB-4D00-91BC-6C587F865714}" presName="wedge2Tx" presStyleLbl="node1" presStyleIdx="1" presStyleCnt="4">
        <dgm:presLayoutVars>
          <dgm:chMax val="0"/>
          <dgm:chPref val="0"/>
          <dgm:bulletEnabled val="1"/>
        </dgm:presLayoutVars>
      </dgm:prSet>
      <dgm:spPr/>
      <dgm:t>
        <a:bodyPr/>
        <a:lstStyle/>
        <a:p>
          <a:endParaRPr lang="en-US"/>
        </a:p>
      </dgm:t>
    </dgm:pt>
    <dgm:pt modelId="{F869D7A1-F012-4430-BA63-64E9F9D1124E}" type="pres">
      <dgm:prSet presAssocID="{02DF6DFA-F0FB-4D00-91BC-6C587F865714}" presName="wedge3" presStyleLbl="node1" presStyleIdx="2" presStyleCnt="4"/>
      <dgm:spPr/>
      <dgm:t>
        <a:bodyPr/>
        <a:lstStyle/>
        <a:p>
          <a:endParaRPr lang="en-US"/>
        </a:p>
      </dgm:t>
    </dgm:pt>
    <dgm:pt modelId="{2DCDB2E5-0630-4C5E-928B-9CA2C1E1CC6E}" type="pres">
      <dgm:prSet presAssocID="{02DF6DFA-F0FB-4D00-91BC-6C587F865714}" presName="wedge3Tx" presStyleLbl="node1" presStyleIdx="2" presStyleCnt="4">
        <dgm:presLayoutVars>
          <dgm:chMax val="0"/>
          <dgm:chPref val="0"/>
          <dgm:bulletEnabled val="1"/>
        </dgm:presLayoutVars>
      </dgm:prSet>
      <dgm:spPr/>
      <dgm:t>
        <a:bodyPr/>
        <a:lstStyle/>
        <a:p>
          <a:endParaRPr lang="en-US"/>
        </a:p>
      </dgm:t>
    </dgm:pt>
    <dgm:pt modelId="{9A8E97CB-4E0B-4914-93E0-FE5C22A8470B}" type="pres">
      <dgm:prSet presAssocID="{02DF6DFA-F0FB-4D00-91BC-6C587F865714}" presName="wedge4" presStyleLbl="node1" presStyleIdx="3" presStyleCnt="4"/>
      <dgm:spPr/>
      <dgm:t>
        <a:bodyPr/>
        <a:lstStyle/>
        <a:p>
          <a:endParaRPr lang="en-US"/>
        </a:p>
      </dgm:t>
    </dgm:pt>
    <dgm:pt modelId="{CEDB0C54-A591-4DBA-A8E5-34DC11F1D11A}" type="pres">
      <dgm:prSet presAssocID="{02DF6DFA-F0FB-4D00-91BC-6C587F865714}" presName="wedge4Tx" presStyleLbl="node1" presStyleIdx="3" presStyleCnt="4">
        <dgm:presLayoutVars>
          <dgm:chMax val="0"/>
          <dgm:chPref val="0"/>
          <dgm:bulletEnabled val="1"/>
        </dgm:presLayoutVars>
      </dgm:prSet>
      <dgm:spPr/>
      <dgm:t>
        <a:bodyPr/>
        <a:lstStyle/>
        <a:p>
          <a:endParaRPr lang="en-US"/>
        </a:p>
      </dgm:t>
    </dgm:pt>
  </dgm:ptLst>
  <dgm:cxnLst>
    <dgm:cxn modelId="{0CD0EB58-436D-4890-A6AC-7936B11008C8}" srcId="{02DF6DFA-F0FB-4D00-91BC-6C587F865714}" destId="{3861DCED-FC2D-4228-BD16-7E44E87452B7}" srcOrd="2" destOrd="0" parTransId="{43FBC578-C961-464D-8F5C-30939DD6C1AA}" sibTransId="{4111CD1B-67B0-451A-A388-2FF158FF778A}"/>
    <dgm:cxn modelId="{F58CDA95-EA84-4B2B-AD7E-2066E2B31A4B}" type="presOf" srcId="{72F92CC0-637E-41EC-A6FA-A309FDB04B87}" destId="{6F3339F8-044A-4D83-91DB-FA3D2ACA6149}" srcOrd="0" destOrd="0" presId="urn:microsoft.com/office/officeart/2005/8/layout/chart3"/>
    <dgm:cxn modelId="{42A7E938-5F62-4F4C-8F58-807152FCF25B}" srcId="{02DF6DFA-F0FB-4D00-91BC-6C587F865714}" destId="{C68C5B56-D372-46E0-9388-F24E5363F610}" srcOrd="0" destOrd="0" parTransId="{2966CF5F-6CAE-4935-BBD0-1331FB30123D}" sibTransId="{151C8FE7-9F71-48F5-B38F-FD3149CF0CFA}"/>
    <dgm:cxn modelId="{7EA1D424-9858-437E-A1BD-50A46CF97AB4}" srcId="{02DF6DFA-F0FB-4D00-91BC-6C587F865714}" destId="{72F92CC0-637E-41EC-A6FA-A309FDB04B87}" srcOrd="1" destOrd="0" parTransId="{395C110C-BD21-4D1F-BCBF-BD29825D71D6}" sibTransId="{23E6C7ED-B782-4C18-A92B-2C79FCA76339}"/>
    <dgm:cxn modelId="{25066400-AB80-440D-8F8B-CC9C003D5A48}" type="presOf" srcId="{02DF6DFA-F0FB-4D00-91BC-6C587F865714}" destId="{17B575C8-61B5-4246-B52C-AF019183708B}" srcOrd="0" destOrd="0" presId="urn:microsoft.com/office/officeart/2005/8/layout/chart3"/>
    <dgm:cxn modelId="{988B33F9-F3E7-4721-A042-93AC06B696CB}" type="presOf" srcId="{C68C5B56-D372-46E0-9388-F24E5363F610}" destId="{FA963B3C-4DC3-4669-932B-2D36FA0880FA}" srcOrd="0" destOrd="0" presId="urn:microsoft.com/office/officeart/2005/8/layout/chart3"/>
    <dgm:cxn modelId="{B9DAC6CD-4B5B-4BEE-9767-B30DF6D01650}" type="presOf" srcId="{3861DCED-FC2D-4228-BD16-7E44E87452B7}" destId="{2DCDB2E5-0630-4C5E-928B-9CA2C1E1CC6E}" srcOrd="1" destOrd="0" presId="urn:microsoft.com/office/officeart/2005/8/layout/chart3"/>
    <dgm:cxn modelId="{16C0E251-B37D-4EFE-BDAE-E329DC7AC9DC}" type="presOf" srcId="{554EB286-C290-46C9-9016-390A885C2C25}" destId="{9A8E97CB-4E0B-4914-93E0-FE5C22A8470B}" srcOrd="0" destOrd="0" presId="urn:microsoft.com/office/officeart/2005/8/layout/chart3"/>
    <dgm:cxn modelId="{5B8F6D44-8221-477E-8E4B-CD1A322FFE41}" type="presOf" srcId="{3861DCED-FC2D-4228-BD16-7E44E87452B7}" destId="{F869D7A1-F012-4430-BA63-64E9F9D1124E}" srcOrd="0" destOrd="0" presId="urn:microsoft.com/office/officeart/2005/8/layout/chart3"/>
    <dgm:cxn modelId="{33F55A6F-C954-4EDB-BE3A-49F0FA283395}" type="presOf" srcId="{C68C5B56-D372-46E0-9388-F24E5363F610}" destId="{153E52F1-53C0-48A8-946A-8BCE3F480D06}" srcOrd="1" destOrd="0" presId="urn:microsoft.com/office/officeart/2005/8/layout/chart3"/>
    <dgm:cxn modelId="{937B7F3F-5C5E-4E69-971C-BE1652C60FF4}" type="presOf" srcId="{72F92CC0-637E-41EC-A6FA-A309FDB04B87}" destId="{E12FE362-A83F-4577-A8BC-AB1EAC9C104F}" srcOrd="1" destOrd="0" presId="urn:microsoft.com/office/officeart/2005/8/layout/chart3"/>
    <dgm:cxn modelId="{766A190F-0282-4C46-90B6-45379D76A551}" srcId="{02DF6DFA-F0FB-4D00-91BC-6C587F865714}" destId="{554EB286-C290-46C9-9016-390A885C2C25}" srcOrd="3" destOrd="0" parTransId="{36571173-165F-4751-8FA2-5FC6711FB157}" sibTransId="{709C0357-AC0E-4981-B61D-50498FD25D16}"/>
    <dgm:cxn modelId="{25024651-0F79-4B2A-B1B4-F3920CBF6959}" type="presOf" srcId="{554EB286-C290-46C9-9016-390A885C2C25}" destId="{CEDB0C54-A591-4DBA-A8E5-34DC11F1D11A}" srcOrd="1" destOrd="0" presId="urn:microsoft.com/office/officeart/2005/8/layout/chart3"/>
    <dgm:cxn modelId="{AD8FDF91-A8B8-4744-8E36-E15D1C3D7B5B}" type="presParOf" srcId="{17B575C8-61B5-4246-B52C-AF019183708B}" destId="{FA963B3C-4DC3-4669-932B-2D36FA0880FA}" srcOrd="0" destOrd="0" presId="urn:microsoft.com/office/officeart/2005/8/layout/chart3"/>
    <dgm:cxn modelId="{1B65AA6F-9E6C-4641-A77A-CF988B51CA44}" type="presParOf" srcId="{17B575C8-61B5-4246-B52C-AF019183708B}" destId="{153E52F1-53C0-48A8-946A-8BCE3F480D06}" srcOrd="1" destOrd="0" presId="urn:microsoft.com/office/officeart/2005/8/layout/chart3"/>
    <dgm:cxn modelId="{7C2B0F32-7C7F-4322-8F99-03F9280CF0DB}" type="presParOf" srcId="{17B575C8-61B5-4246-B52C-AF019183708B}" destId="{6F3339F8-044A-4D83-91DB-FA3D2ACA6149}" srcOrd="2" destOrd="0" presId="urn:microsoft.com/office/officeart/2005/8/layout/chart3"/>
    <dgm:cxn modelId="{0FDB77E8-75AE-4C51-BCA0-9308B841F497}" type="presParOf" srcId="{17B575C8-61B5-4246-B52C-AF019183708B}" destId="{E12FE362-A83F-4577-A8BC-AB1EAC9C104F}" srcOrd="3" destOrd="0" presId="urn:microsoft.com/office/officeart/2005/8/layout/chart3"/>
    <dgm:cxn modelId="{2F0540E8-6065-4EA8-96C6-C30C665CAD93}" type="presParOf" srcId="{17B575C8-61B5-4246-B52C-AF019183708B}" destId="{F869D7A1-F012-4430-BA63-64E9F9D1124E}" srcOrd="4" destOrd="0" presId="urn:microsoft.com/office/officeart/2005/8/layout/chart3"/>
    <dgm:cxn modelId="{AA0EB675-A55E-4B7B-AEFC-1FA16165BDFA}" type="presParOf" srcId="{17B575C8-61B5-4246-B52C-AF019183708B}" destId="{2DCDB2E5-0630-4C5E-928B-9CA2C1E1CC6E}" srcOrd="5" destOrd="0" presId="urn:microsoft.com/office/officeart/2005/8/layout/chart3"/>
    <dgm:cxn modelId="{8DA57CC6-DD9B-4808-B320-C23C332BA50D}" type="presParOf" srcId="{17B575C8-61B5-4246-B52C-AF019183708B}" destId="{9A8E97CB-4E0B-4914-93E0-FE5C22A8470B}" srcOrd="6" destOrd="0" presId="urn:microsoft.com/office/officeart/2005/8/layout/chart3"/>
    <dgm:cxn modelId="{12DFBAAB-8ADF-41E8-93CD-537EA09BEA67}" type="presParOf" srcId="{17B575C8-61B5-4246-B52C-AF019183708B}" destId="{CEDB0C54-A591-4DBA-A8E5-34DC11F1D11A}"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F956E0-F786-4C7D-93E4-13299F977624}" type="doc">
      <dgm:prSet loTypeId="urn:microsoft.com/office/officeart/2005/8/layout/hProcess10" loCatId="process" qsTypeId="urn:microsoft.com/office/officeart/2005/8/quickstyle/simple1" qsCatId="simple" csTypeId="urn:microsoft.com/office/officeart/2005/8/colors/accent2_2" csCatId="accent2" phldr="1"/>
      <dgm:spPr/>
      <dgm:t>
        <a:bodyPr/>
        <a:lstStyle/>
        <a:p>
          <a:endParaRPr lang="en-US"/>
        </a:p>
      </dgm:t>
    </dgm:pt>
    <dgm:pt modelId="{F2765F45-8F8E-4EBA-93BB-1FB85BEB593E}">
      <dgm:prSet phldrT="[Text]"/>
      <dgm:spPr/>
      <dgm:t>
        <a:bodyPr/>
        <a:lstStyle/>
        <a:p>
          <a:r>
            <a:rPr lang="pt-BR" dirty="0" smtClean="0"/>
            <a:t>Verifique as entradas</a:t>
          </a:r>
          <a:endParaRPr lang="en-US" dirty="0"/>
        </a:p>
      </dgm:t>
    </dgm:pt>
    <dgm:pt modelId="{65E59159-35B1-4C2E-AB43-83D6A0F61C43}" type="parTrans" cxnId="{5F477FD3-948F-43C8-8A8B-C3D604C11963}">
      <dgm:prSet/>
      <dgm:spPr/>
      <dgm:t>
        <a:bodyPr/>
        <a:lstStyle/>
        <a:p>
          <a:endParaRPr lang="en-US"/>
        </a:p>
      </dgm:t>
    </dgm:pt>
    <dgm:pt modelId="{93131AFD-AB97-49D5-A7A0-E636113B4602}" type="sibTrans" cxnId="{5F477FD3-948F-43C8-8A8B-C3D604C11963}">
      <dgm:prSet/>
      <dgm:spPr/>
      <dgm:t>
        <a:bodyPr/>
        <a:lstStyle/>
        <a:p>
          <a:endParaRPr lang="en-US"/>
        </a:p>
      </dgm:t>
    </dgm:pt>
    <dgm:pt modelId="{BBE439AD-6162-49EB-B343-C37B9FCFF168}">
      <dgm:prSet phldrT="[Text]"/>
      <dgm:spPr/>
      <dgm:t>
        <a:bodyPr/>
        <a:lstStyle/>
        <a:p>
          <a:r>
            <a:rPr lang="pt-BR" dirty="0" smtClean="0"/>
            <a:t>Calcule o novo estado do jogo</a:t>
          </a:r>
          <a:endParaRPr lang="en-US" dirty="0"/>
        </a:p>
      </dgm:t>
    </dgm:pt>
    <dgm:pt modelId="{28529DF3-5B0C-4F98-A2DF-4A0F6F1BED13}" type="parTrans" cxnId="{CF708EAB-4369-4EC5-8E86-BC331A958FCC}">
      <dgm:prSet/>
      <dgm:spPr/>
      <dgm:t>
        <a:bodyPr/>
        <a:lstStyle/>
        <a:p>
          <a:endParaRPr lang="en-US"/>
        </a:p>
      </dgm:t>
    </dgm:pt>
    <dgm:pt modelId="{8821374B-B47C-4AD4-B4BE-AA2D2464F8A3}" type="sibTrans" cxnId="{CF708EAB-4369-4EC5-8E86-BC331A958FCC}">
      <dgm:prSet/>
      <dgm:spPr/>
      <dgm:t>
        <a:bodyPr/>
        <a:lstStyle/>
        <a:p>
          <a:endParaRPr lang="en-US"/>
        </a:p>
      </dgm:t>
    </dgm:pt>
    <dgm:pt modelId="{EEB5A2B7-09BB-41A5-A824-6EAD358F9C49}">
      <dgm:prSet phldrT="[Text]"/>
      <dgm:spPr/>
      <dgm:t>
        <a:bodyPr/>
        <a:lstStyle/>
        <a:p>
          <a:r>
            <a:rPr lang="pt-BR" dirty="0" smtClean="0"/>
            <a:t>Desenhe a tela / emita os sons</a:t>
          </a:r>
          <a:endParaRPr lang="en-US" dirty="0"/>
        </a:p>
      </dgm:t>
    </dgm:pt>
    <dgm:pt modelId="{559EBCC8-A752-4829-97DB-CE082437E031}" type="parTrans" cxnId="{76B7620F-47EA-48A2-A950-63C8606075DE}">
      <dgm:prSet/>
      <dgm:spPr/>
      <dgm:t>
        <a:bodyPr/>
        <a:lstStyle/>
        <a:p>
          <a:endParaRPr lang="en-US"/>
        </a:p>
      </dgm:t>
    </dgm:pt>
    <dgm:pt modelId="{03AAED32-63EA-4081-BDCE-BD9BB76F0795}" type="sibTrans" cxnId="{76B7620F-47EA-48A2-A950-63C8606075DE}">
      <dgm:prSet/>
      <dgm:spPr/>
      <dgm:t>
        <a:bodyPr/>
        <a:lstStyle/>
        <a:p>
          <a:endParaRPr lang="en-US"/>
        </a:p>
      </dgm:t>
    </dgm:pt>
    <dgm:pt modelId="{99551078-81FA-4279-A937-45690E15773D}" type="pres">
      <dgm:prSet presAssocID="{22F956E0-F786-4C7D-93E4-13299F977624}" presName="Name0" presStyleCnt="0">
        <dgm:presLayoutVars>
          <dgm:dir/>
          <dgm:resizeHandles val="exact"/>
        </dgm:presLayoutVars>
      </dgm:prSet>
      <dgm:spPr/>
      <dgm:t>
        <a:bodyPr/>
        <a:lstStyle/>
        <a:p>
          <a:endParaRPr lang="en-US"/>
        </a:p>
      </dgm:t>
    </dgm:pt>
    <dgm:pt modelId="{EC63158E-80F7-4E5D-B63A-DBFF9EFA69A7}" type="pres">
      <dgm:prSet presAssocID="{F2765F45-8F8E-4EBA-93BB-1FB85BEB593E}" presName="composite" presStyleCnt="0"/>
      <dgm:spPr/>
      <dgm:t>
        <a:bodyPr/>
        <a:lstStyle/>
        <a:p>
          <a:endParaRPr lang="en-US"/>
        </a:p>
      </dgm:t>
    </dgm:pt>
    <dgm:pt modelId="{33A7BDD7-BE7A-4728-9D85-A856AC64C6F8}" type="pres">
      <dgm:prSet presAssocID="{F2765F45-8F8E-4EBA-93BB-1FB85BEB593E}" presName="imagSh" presStyleLbl="b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dgm:spPr>
      <dgm:t>
        <a:bodyPr/>
        <a:lstStyle/>
        <a:p>
          <a:endParaRPr lang="en-US"/>
        </a:p>
      </dgm:t>
    </dgm:pt>
    <dgm:pt modelId="{DF31A308-8306-4A6E-9058-78313683128E}" type="pres">
      <dgm:prSet presAssocID="{F2765F45-8F8E-4EBA-93BB-1FB85BEB593E}" presName="txNode" presStyleLbl="node1" presStyleIdx="0" presStyleCnt="3">
        <dgm:presLayoutVars>
          <dgm:bulletEnabled val="1"/>
        </dgm:presLayoutVars>
      </dgm:prSet>
      <dgm:spPr/>
      <dgm:t>
        <a:bodyPr/>
        <a:lstStyle/>
        <a:p>
          <a:endParaRPr lang="en-US"/>
        </a:p>
      </dgm:t>
    </dgm:pt>
    <dgm:pt modelId="{02B5DAB0-AD85-44B5-9071-70E99D9C3CC5}" type="pres">
      <dgm:prSet presAssocID="{93131AFD-AB97-49D5-A7A0-E636113B4602}" presName="sibTrans" presStyleLbl="sibTrans2D1" presStyleIdx="0" presStyleCnt="2"/>
      <dgm:spPr/>
      <dgm:t>
        <a:bodyPr/>
        <a:lstStyle/>
        <a:p>
          <a:endParaRPr lang="en-US"/>
        </a:p>
      </dgm:t>
    </dgm:pt>
    <dgm:pt modelId="{1696FB94-8725-4B2C-BF6A-CD3E4506C6E3}" type="pres">
      <dgm:prSet presAssocID="{93131AFD-AB97-49D5-A7A0-E636113B4602}" presName="connTx" presStyleLbl="sibTrans2D1" presStyleIdx="0" presStyleCnt="2"/>
      <dgm:spPr/>
      <dgm:t>
        <a:bodyPr/>
        <a:lstStyle/>
        <a:p>
          <a:endParaRPr lang="en-US"/>
        </a:p>
      </dgm:t>
    </dgm:pt>
    <dgm:pt modelId="{3FBC4FD6-0F97-453F-845A-2CC8A7084DCE}" type="pres">
      <dgm:prSet presAssocID="{BBE439AD-6162-49EB-B343-C37B9FCFF168}" presName="composite" presStyleCnt="0"/>
      <dgm:spPr/>
      <dgm:t>
        <a:bodyPr/>
        <a:lstStyle/>
        <a:p>
          <a:endParaRPr lang="en-US"/>
        </a:p>
      </dgm:t>
    </dgm:pt>
    <dgm:pt modelId="{9A7A53BA-2D60-4FDA-883C-D504745EE65C}" type="pres">
      <dgm:prSet presAssocID="{BBE439AD-6162-49EB-B343-C37B9FCFF168}"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DC67782B-0470-4F37-B564-D1D82EC78F62}" type="pres">
      <dgm:prSet presAssocID="{BBE439AD-6162-49EB-B343-C37B9FCFF168}" presName="txNode" presStyleLbl="node1" presStyleIdx="1" presStyleCnt="3">
        <dgm:presLayoutVars>
          <dgm:bulletEnabled val="1"/>
        </dgm:presLayoutVars>
      </dgm:prSet>
      <dgm:spPr/>
      <dgm:t>
        <a:bodyPr/>
        <a:lstStyle/>
        <a:p>
          <a:endParaRPr lang="en-US"/>
        </a:p>
      </dgm:t>
    </dgm:pt>
    <dgm:pt modelId="{783B7305-9C94-4CF6-AF4B-C2754411374D}" type="pres">
      <dgm:prSet presAssocID="{8821374B-B47C-4AD4-B4BE-AA2D2464F8A3}" presName="sibTrans" presStyleLbl="sibTrans2D1" presStyleIdx="1" presStyleCnt="2"/>
      <dgm:spPr/>
      <dgm:t>
        <a:bodyPr/>
        <a:lstStyle/>
        <a:p>
          <a:endParaRPr lang="en-US"/>
        </a:p>
      </dgm:t>
    </dgm:pt>
    <dgm:pt modelId="{A184898B-E0BA-4738-AB64-F0D8A11E52EE}" type="pres">
      <dgm:prSet presAssocID="{8821374B-B47C-4AD4-B4BE-AA2D2464F8A3}" presName="connTx" presStyleLbl="sibTrans2D1" presStyleIdx="1" presStyleCnt="2"/>
      <dgm:spPr/>
      <dgm:t>
        <a:bodyPr/>
        <a:lstStyle/>
        <a:p>
          <a:endParaRPr lang="en-US"/>
        </a:p>
      </dgm:t>
    </dgm:pt>
    <dgm:pt modelId="{F8B75D49-4CA6-4DE6-9419-7E2B27EEBF95}" type="pres">
      <dgm:prSet presAssocID="{EEB5A2B7-09BB-41A5-A824-6EAD358F9C49}" presName="composite" presStyleCnt="0"/>
      <dgm:spPr/>
      <dgm:t>
        <a:bodyPr/>
        <a:lstStyle/>
        <a:p>
          <a:endParaRPr lang="en-US"/>
        </a:p>
      </dgm:t>
    </dgm:pt>
    <dgm:pt modelId="{098BB98F-AA27-4B6C-9B4B-FB4CF9987923}" type="pres">
      <dgm:prSet presAssocID="{EEB5A2B7-09BB-41A5-A824-6EAD358F9C49}"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BD66BBE7-CD37-4C8A-950D-EA825BDE70FF}" type="pres">
      <dgm:prSet presAssocID="{EEB5A2B7-09BB-41A5-A824-6EAD358F9C49}" presName="txNode" presStyleLbl="node1" presStyleIdx="2" presStyleCnt="3">
        <dgm:presLayoutVars>
          <dgm:bulletEnabled val="1"/>
        </dgm:presLayoutVars>
      </dgm:prSet>
      <dgm:spPr/>
      <dgm:t>
        <a:bodyPr/>
        <a:lstStyle/>
        <a:p>
          <a:endParaRPr lang="en-US"/>
        </a:p>
      </dgm:t>
    </dgm:pt>
  </dgm:ptLst>
  <dgm:cxnLst>
    <dgm:cxn modelId="{9F19BE85-0A65-4D5D-B66A-9355B5BD1910}" type="presOf" srcId="{22F956E0-F786-4C7D-93E4-13299F977624}" destId="{99551078-81FA-4279-A937-45690E15773D}" srcOrd="0" destOrd="0" presId="urn:microsoft.com/office/officeart/2005/8/layout/hProcess10"/>
    <dgm:cxn modelId="{3EBF95D1-6699-4D04-B7C9-1BD78D4D9E73}" type="presOf" srcId="{BBE439AD-6162-49EB-B343-C37B9FCFF168}" destId="{DC67782B-0470-4F37-B564-D1D82EC78F62}" srcOrd="0" destOrd="0" presId="urn:microsoft.com/office/officeart/2005/8/layout/hProcess10"/>
    <dgm:cxn modelId="{CF708EAB-4369-4EC5-8E86-BC331A958FCC}" srcId="{22F956E0-F786-4C7D-93E4-13299F977624}" destId="{BBE439AD-6162-49EB-B343-C37B9FCFF168}" srcOrd="1" destOrd="0" parTransId="{28529DF3-5B0C-4F98-A2DF-4A0F6F1BED13}" sibTransId="{8821374B-B47C-4AD4-B4BE-AA2D2464F8A3}"/>
    <dgm:cxn modelId="{9921C222-3A52-4875-9EE1-2F4752CBF756}" type="presOf" srcId="{F2765F45-8F8E-4EBA-93BB-1FB85BEB593E}" destId="{DF31A308-8306-4A6E-9058-78313683128E}" srcOrd="0" destOrd="0" presId="urn:microsoft.com/office/officeart/2005/8/layout/hProcess10"/>
    <dgm:cxn modelId="{D7FD8DEA-6046-4A0B-BB48-0BF988646DAC}" type="presOf" srcId="{93131AFD-AB97-49D5-A7A0-E636113B4602}" destId="{1696FB94-8725-4B2C-BF6A-CD3E4506C6E3}" srcOrd="1" destOrd="0" presId="urn:microsoft.com/office/officeart/2005/8/layout/hProcess10"/>
    <dgm:cxn modelId="{65412933-776E-48D5-A21C-F2D030C4FC56}" type="presOf" srcId="{8821374B-B47C-4AD4-B4BE-AA2D2464F8A3}" destId="{A184898B-E0BA-4738-AB64-F0D8A11E52EE}" srcOrd="1" destOrd="0" presId="urn:microsoft.com/office/officeart/2005/8/layout/hProcess10"/>
    <dgm:cxn modelId="{2F49B9B0-B9A5-4928-9298-E6437A64A7A8}" type="presOf" srcId="{93131AFD-AB97-49D5-A7A0-E636113B4602}" destId="{02B5DAB0-AD85-44B5-9071-70E99D9C3CC5}" srcOrd="0" destOrd="0" presId="urn:microsoft.com/office/officeart/2005/8/layout/hProcess10"/>
    <dgm:cxn modelId="{1BAE1C4B-BD76-4D6F-98A2-3F366B3E0A25}" type="presOf" srcId="{EEB5A2B7-09BB-41A5-A824-6EAD358F9C49}" destId="{BD66BBE7-CD37-4C8A-950D-EA825BDE70FF}" srcOrd="0" destOrd="0" presId="urn:microsoft.com/office/officeart/2005/8/layout/hProcess10"/>
    <dgm:cxn modelId="{3876CB1A-FA91-404D-A700-7492AFDAD6C0}" type="presOf" srcId="{8821374B-B47C-4AD4-B4BE-AA2D2464F8A3}" destId="{783B7305-9C94-4CF6-AF4B-C2754411374D}" srcOrd="0" destOrd="0" presId="urn:microsoft.com/office/officeart/2005/8/layout/hProcess10"/>
    <dgm:cxn modelId="{76B7620F-47EA-48A2-A950-63C8606075DE}" srcId="{22F956E0-F786-4C7D-93E4-13299F977624}" destId="{EEB5A2B7-09BB-41A5-A824-6EAD358F9C49}" srcOrd="2" destOrd="0" parTransId="{559EBCC8-A752-4829-97DB-CE082437E031}" sibTransId="{03AAED32-63EA-4081-BDCE-BD9BB76F0795}"/>
    <dgm:cxn modelId="{5F477FD3-948F-43C8-8A8B-C3D604C11963}" srcId="{22F956E0-F786-4C7D-93E4-13299F977624}" destId="{F2765F45-8F8E-4EBA-93BB-1FB85BEB593E}" srcOrd="0" destOrd="0" parTransId="{65E59159-35B1-4C2E-AB43-83D6A0F61C43}" sibTransId="{93131AFD-AB97-49D5-A7A0-E636113B4602}"/>
    <dgm:cxn modelId="{61C10E3A-79BB-407A-9880-DCC9C6EC2278}" type="presParOf" srcId="{99551078-81FA-4279-A937-45690E15773D}" destId="{EC63158E-80F7-4E5D-B63A-DBFF9EFA69A7}" srcOrd="0" destOrd="0" presId="urn:microsoft.com/office/officeart/2005/8/layout/hProcess10"/>
    <dgm:cxn modelId="{478C7CB0-D7E5-4877-924F-7E095D16A1A0}" type="presParOf" srcId="{EC63158E-80F7-4E5D-B63A-DBFF9EFA69A7}" destId="{33A7BDD7-BE7A-4728-9D85-A856AC64C6F8}" srcOrd="0" destOrd="0" presId="urn:microsoft.com/office/officeart/2005/8/layout/hProcess10"/>
    <dgm:cxn modelId="{B09937CF-95E2-4EB0-9880-84E5ACA36D77}" type="presParOf" srcId="{EC63158E-80F7-4E5D-B63A-DBFF9EFA69A7}" destId="{DF31A308-8306-4A6E-9058-78313683128E}" srcOrd="1" destOrd="0" presId="urn:microsoft.com/office/officeart/2005/8/layout/hProcess10"/>
    <dgm:cxn modelId="{01B035F1-6B3F-47DE-926B-9311EDE0C44B}" type="presParOf" srcId="{99551078-81FA-4279-A937-45690E15773D}" destId="{02B5DAB0-AD85-44B5-9071-70E99D9C3CC5}" srcOrd="1" destOrd="0" presId="urn:microsoft.com/office/officeart/2005/8/layout/hProcess10"/>
    <dgm:cxn modelId="{36E2314C-B0B0-4429-A941-982EAEA93ABF}" type="presParOf" srcId="{02B5DAB0-AD85-44B5-9071-70E99D9C3CC5}" destId="{1696FB94-8725-4B2C-BF6A-CD3E4506C6E3}" srcOrd="0" destOrd="0" presId="urn:microsoft.com/office/officeart/2005/8/layout/hProcess10"/>
    <dgm:cxn modelId="{EB355C0A-77E1-430A-9DCB-2C74027D9B1C}" type="presParOf" srcId="{99551078-81FA-4279-A937-45690E15773D}" destId="{3FBC4FD6-0F97-453F-845A-2CC8A7084DCE}" srcOrd="2" destOrd="0" presId="urn:microsoft.com/office/officeart/2005/8/layout/hProcess10"/>
    <dgm:cxn modelId="{452CF9E6-7817-43FB-AB2A-ABAE935C8B7F}" type="presParOf" srcId="{3FBC4FD6-0F97-453F-845A-2CC8A7084DCE}" destId="{9A7A53BA-2D60-4FDA-883C-D504745EE65C}" srcOrd="0" destOrd="0" presId="urn:microsoft.com/office/officeart/2005/8/layout/hProcess10"/>
    <dgm:cxn modelId="{0AC6FF82-CA76-44BE-A687-D21325228D38}" type="presParOf" srcId="{3FBC4FD6-0F97-453F-845A-2CC8A7084DCE}" destId="{DC67782B-0470-4F37-B564-D1D82EC78F62}" srcOrd="1" destOrd="0" presId="urn:microsoft.com/office/officeart/2005/8/layout/hProcess10"/>
    <dgm:cxn modelId="{48C4D3DD-897F-4DCC-B44C-9E9B0BC82B1A}" type="presParOf" srcId="{99551078-81FA-4279-A937-45690E15773D}" destId="{783B7305-9C94-4CF6-AF4B-C2754411374D}" srcOrd="3" destOrd="0" presId="urn:microsoft.com/office/officeart/2005/8/layout/hProcess10"/>
    <dgm:cxn modelId="{F17EE0D2-991A-4E49-8A65-06D253284444}" type="presParOf" srcId="{783B7305-9C94-4CF6-AF4B-C2754411374D}" destId="{A184898B-E0BA-4738-AB64-F0D8A11E52EE}" srcOrd="0" destOrd="0" presId="urn:microsoft.com/office/officeart/2005/8/layout/hProcess10"/>
    <dgm:cxn modelId="{09A1467E-97A8-49C9-AD87-A43BD4866C4D}" type="presParOf" srcId="{99551078-81FA-4279-A937-45690E15773D}" destId="{F8B75D49-4CA6-4DE6-9419-7E2B27EEBF95}" srcOrd="4" destOrd="0" presId="urn:microsoft.com/office/officeart/2005/8/layout/hProcess10"/>
    <dgm:cxn modelId="{211858C0-B51F-4E2F-84F7-C76648743020}" type="presParOf" srcId="{F8B75D49-4CA6-4DE6-9419-7E2B27EEBF95}" destId="{098BB98F-AA27-4B6C-9B4B-FB4CF9987923}" srcOrd="0" destOrd="0" presId="urn:microsoft.com/office/officeart/2005/8/layout/hProcess10"/>
    <dgm:cxn modelId="{106658C3-3755-489D-B8DD-3E5D9FE71C6D}" type="presParOf" srcId="{F8B75D49-4CA6-4DE6-9419-7E2B27EEBF95}" destId="{BD66BBE7-CD37-4C8A-950D-EA825BDE70FF}"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EBCD84-B0C2-497A-AAFD-A32F5B4EE1EC}" type="doc">
      <dgm:prSet loTypeId="urn:microsoft.com/office/officeart/2005/8/layout/list1" loCatId="list" qsTypeId="urn:microsoft.com/office/officeart/2005/8/quickstyle/simple1" qsCatId="simple" csTypeId="urn:microsoft.com/office/officeart/2005/8/colors/colorful1" csCatId="colorful" phldr="1"/>
      <dgm:spPr/>
    </dgm:pt>
    <dgm:pt modelId="{5A17D4F4-E519-4905-A666-1F1E0726AE11}">
      <dgm:prSet phldrT="[Text]" custT="1"/>
      <dgm:spPr/>
      <dgm:t>
        <a:bodyPr/>
        <a:lstStyle/>
        <a:p>
          <a:r>
            <a:rPr lang="pt-BR" sz="2800" b="1" dirty="0" err="1" smtClean="0"/>
            <a:t>Beginner</a:t>
          </a:r>
          <a:endParaRPr lang="en-US" sz="2800" b="1" dirty="0"/>
        </a:p>
      </dgm:t>
    </dgm:pt>
    <dgm:pt modelId="{B95A0BF0-1EF9-4E3F-AA4D-8000860B7938}" type="parTrans" cxnId="{6DCA959A-59FE-4704-A292-B754FB32090A}">
      <dgm:prSet/>
      <dgm:spPr/>
      <dgm:t>
        <a:bodyPr/>
        <a:lstStyle/>
        <a:p>
          <a:endParaRPr lang="en-US"/>
        </a:p>
      </dgm:t>
    </dgm:pt>
    <dgm:pt modelId="{52064C55-5D64-4166-A190-7C7E33D417A5}" type="sibTrans" cxnId="{6DCA959A-59FE-4704-A292-B754FB32090A}">
      <dgm:prSet/>
      <dgm:spPr/>
      <dgm:t>
        <a:bodyPr/>
        <a:lstStyle/>
        <a:p>
          <a:endParaRPr lang="en-US"/>
        </a:p>
      </dgm:t>
    </dgm:pt>
    <dgm:pt modelId="{C32BFCF4-7802-479F-9575-3CC7DD99BDD1}">
      <dgm:prSet/>
      <dgm:spPr/>
      <dgm:t>
        <a:bodyPr/>
        <a:lstStyle/>
        <a:p>
          <a:r>
            <a:rPr lang="pt-BR" smtClean="0"/>
            <a:t>Use um engine mais simples</a:t>
          </a:r>
          <a:endParaRPr lang="pt-BR" dirty="0" smtClean="0"/>
        </a:p>
      </dgm:t>
    </dgm:pt>
    <dgm:pt modelId="{7B8B35B0-AC65-4B48-9EE9-CD962AFEFF9B}" type="parTrans" cxnId="{22B18AC4-6253-4C6C-90C7-5C181325BE49}">
      <dgm:prSet/>
      <dgm:spPr/>
      <dgm:t>
        <a:bodyPr/>
        <a:lstStyle/>
        <a:p>
          <a:endParaRPr lang="en-US"/>
        </a:p>
      </dgm:t>
    </dgm:pt>
    <dgm:pt modelId="{36A6B8F3-E750-42E3-B5AA-4AA002D72064}" type="sibTrans" cxnId="{22B18AC4-6253-4C6C-90C7-5C181325BE49}">
      <dgm:prSet/>
      <dgm:spPr/>
      <dgm:t>
        <a:bodyPr/>
        <a:lstStyle/>
        <a:p>
          <a:endParaRPr lang="en-US"/>
        </a:p>
      </dgm:t>
    </dgm:pt>
    <dgm:pt modelId="{AAA8B06C-244F-4629-A4B6-94403516CC84}">
      <dgm:prSet/>
      <dgm:spPr/>
      <dgm:t>
        <a:bodyPr/>
        <a:lstStyle/>
        <a:p>
          <a:r>
            <a:rPr lang="pt-BR" dirty="0" err="1" smtClean="0"/>
            <a:t>Gamemaker</a:t>
          </a:r>
          <a:endParaRPr lang="pt-BR" dirty="0" smtClean="0"/>
        </a:p>
      </dgm:t>
    </dgm:pt>
    <dgm:pt modelId="{06F61E5A-595E-4A1C-970E-2D25BE97A934}" type="parTrans" cxnId="{2575A4A0-6331-4D1F-B1E4-40FE1CDDD81A}">
      <dgm:prSet/>
      <dgm:spPr/>
      <dgm:t>
        <a:bodyPr/>
        <a:lstStyle/>
        <a:p>
          <a:endParaRPr lang="en-US"/>
        </a:p>
      </dgm:t>
    </dgm:pt>
    <dgm:pt modelId="{F90623E0-CCDA-464C-BA89-F2A59734CD87}" type="sibTrans" cxnId="{2575A4A0-6331-4D1F-B1E4-40FE1CDDD81A}">
      <dgm:prSet/>
      <dgm:spPr/>
      <dgm:t>
        <a:bodyPr/>
        <a:lstStyle/>
        <a:p>
          <a:endParaRPr lang="en-US"/>
        </a:p>
      </dgm:t>
    </dgm:pt>
    <dgm:pt modelId="{8F4216D0-E42C-455F-9DC0-60326F5FE557}">
      <dgm:prSet/>
      <dgm:spPr/>
      <dgm:t>
        <a:bodyPr/>
        <a:lstStyle/>
        <a:p>
          <a:r>
            <a:rPr lang="pt-BR" dirty="0" err="1" smtClean="0"/>
            <a:t>Construct</a:t>
          </a:r>
          <a:r>
            <a:rPr lang="pt-BR" dirty="0" smtClean="0"/>
            <a:t> 2</a:t>
          </a:r>
        </a:p>
      </dgm:t>
    </dgm:pt>
    <dgm:pt modelId="{7A9BB6A8-5587-42AB-8754-44977A2E383F}" type="parTrans" cxnId="{481E919C-4D1A-4D58-BB4C-BE8332AECD2B}">
      <dgm:prSet/>
      <dgm:spPr/>
      <dgm:t>
        <a:bodyPr/>
        <a:lstStyle/>
        <a:p>
          <a:endParaRPr lang="en-US"/>
        </a:p>
      </dgm:t>
    </dgm:pt>
    <dgm:pt modelId="{8BA8D749-5AB8-4324-9B7F-8AD20BD10A73}" type="sibTrans" cxnId="{481E919C-4D1A-4D58-BB4C-BE8332AECD2B}">
      <dgm:prSet/>
      <dgm:spPr/>
      <dgm:t>
        <a:bodyPr/>
        <a:lstStyle/>
        <a:p>
          <a:endParaRPr lang="en-US"/>
        </a:p>
      </dgm:t>
    </dgm:pt>
    <dgm:pt modelId="{3609E357-0F7A-4121-95E6-2DF572265570}">
      <dgm:prSet custT="1"/>
      <dgm:spPr/>
      <dgm:t>
        <a:bodyPr/>
        <a:lstStyle/>
        <a:p>
          <a:r>
            <a:rPr lang="pt-BR" sz="2800" b="1" dirty="0" smtClean="0"/>
            <a:t>Normal</a:t>
          </a:r>
        </a:p>
      </dgm:t>
    </dgm:pt>
    <dgm:pt modelId="{3D9F3CDF-8CE6-4089-B5D5-60A724730D22}" type="parTrans" cxnId="{514E560C-846B-4DF6-844E-508A02273565}">
      <dgm:prSet/>
      <dgm:spPr/>
      <dgm:t>
        <a:bodyPr/>
        <a:lstStyle/>
        <a:p>
          <a:endParaRPr lang="en-US"/>
        </a:p>
      </dgm:t>
    </dgm:pt>
    <dgm:pt modelId="{B58B3C17-5ADB-4F85-8D99-6BB5850B31A1}" type="sibTrans" cxnId="{514E560C-846B-4DF6-844E-508A02273565}">
      <dgm:prSet/>
      <dgm:spPr/>
      <dgm:t>
        <a:bodyPr/>
        <a:lstStyle/>
        <a:p>
          <a:endParaRPr lang="en-US"/>
        </a:p>
      </dgm:t>
    </dgm:pt>
    <dgm:pt modelId="{E1353BFC-3ED0-4D15-A6CE-024DEAE8F97E}">
      <dgm:prSet/>
      <dgm:spPr/>
      <dgm:t>
        <a:bodyPr/>
        <a:lstStyle/>
        <a:p>
          <a:r>
            <a:rPr lang="pt-BR" dirty="0" smtClean="0"/>
            <a:t>Use um </a:t>
          </a:r>
          <a:r>
            <a:rPr lang="pt-BR" dirty="0" err="1" smtClean="0"/>
            <a:t>engine</a:t>
          </a:r>
          <a:r>
            <a:rPr lang="pt-BR" dirty="0" smtClean="0"/>
            <a:t> bom, que simplifica</a:t>
          </a:r>
        </a:p>
      </dgm:t>
    </dgm:pt>
    <dgm:pt modelId="{CCE6F83B-BC72-4B41-BD52-CBDCE2E7CF0F}" type="parTrans" cxnId="{28DB97A0-2094-4FFA-9ADF-D214D6D3BAD1}">
      <dgm:prSet/>
      <dgm:spPr/>
      <dgm:t>
        <a:bodyPr/>
        <a:lstStyle/>
        <a:p>
          <a:endParaRPr lang="en-US"/>
        </a:p>
      </dgm:t>
    </dgm:pt>
    <dgm:pt modelId="{723E2229-4EC9-4B61-A7F1-731191366A1D}" type="sibTrans" cxnId="{28DB97A0-2094-4FFA-9ADF-D214D6D3BAD1}">
      <dgm:prSet/>
      <dgm:spPr/>
      <dgm:t>
        <a:bodyPr/>
        <a:lstStyle/>
        <a:p>
          <a:endParaRPr lang="en-US"/>
        </a:p>
      </dgm:t>
    </dgm:pt>
    <dgm:pt modelId="{F6603D7D-AE45-4DDF-ADD6-1D9771F6CECB}">
      <dgm:prSet/>
      <dgm:spPr/>
      <dgm:t>
        <a:bodyPr/>
        <a:lstStyle/>
        <a:p>
          <a:r>
            <a:rPr lang="pt-BR" dirty="0" err="1" smtClean="0"/>
            <a:t>Unity</a:t>
          </a:r>
          <a:r>
            <a:rPr lang="pt-BR" dirty="0" smtClean="0"/>
            <a:t> </a:t>
          </a:r>
        </a:p>
      </dgm:t>
    </dgm:pt>
    <dgm:pt modelId="{25D6B185-8486-406A-BE76-CB6594A6BFC8}" type="parTrans" cxnId="{ED25B1BD-7D90-4E81-82A3-80D19837F23E}">
      <dgm:prSet/>
      <dgm:spPr/>
      <dgm:t>
        <a:bodyPr/>
        <a:lstStyle/>
        <a:p>
          <a:endParaRPr lang="en-US"/>
        </a:p>
      </dgm:t>
    </dgm:pt>
    <dgm:pt modelId="{8514A055-22A8-46BB-B34B-3F82842B4226}" type="sibTrans" cxnId="{ED25B1BD-7D90-4E81-82A3-80D19837F23E}">
      <dgm:prSet/>
      <dgm:spPr/>
      <dgm:t>
        <a:bodyPr/>
        <a:lstStyle/>
        <a:p>
          <a:endParaRPr lang="en-US"/>
        </a:p>
      </dgm:t>
    </dgm:pt>
    <dgm:pt modelId="{075FBE87-B925-4646-AEAF-3B7B4C680B1B}">
      <dgm:prSet custT="1"/>
      <dgm:spPr/>
      <dgm:t>
        <a:bodyPr/>
        <a:lstStyle/>
        <a:p>
          <a:r>
            <a:rPr lang="pt-BR" sz="2800" b="1" dirty="0" err="1" smtClean="0"/>
            <a:t>Difficult</a:t>
          </a:r>
          <a:endParaRPr lang="pt-BR" sz="2800" b="1" dirty="0" smtClean="0"/>
        </a:p>
      </dgm:t>
    </dgm:pt>
    <dgm:pt modelId="{CA7F7594-6C4D-4B04-B7F4-62D276747160}" type="parTrans" cxnId="{768FA0CB-A307-433D-9FCA-1273D7898475}">
      <dgm:prSet/>
      <dgm:spPr/>
      <dgm:t>
        <a:bodyPr/>
        <a:lstStyle/>
        <a:p>
          <a:endParaRPr lang="en-US"/>
        </a:p>
      </dgm:t>
    </dgm:pt>
    <dgm:pt modelId="{13B3D236-093A-4E2C-BC42-A53A57DBE468}" type="sibTrans" cxnId="{768FA0CB-A307-433D-9FCA-1273D7898475}">
      <dgm:prSet/>
      <dgm:spPr/>
      <dgm:t>
        <a:bodyPr/>
        <a:lstStyle/>
        <a:p>
          <a:endParaRPr lang="en-US"/>
        </a:p>
      </dgm:t>
    </dgm:pt>
    <dgm:pt modelId="{8AF096D1-EB3E-45DD-9D8C-427EB9FEFB94}">
      <dgm:prSet/>
      <dgm:spPr/>
      <dgm:t>
        <a:bodyPr/>
        <a:lstStyle/>
        <a:p>
          <a:r>
            <a:rPr lang="pt-BR" dirty="0" smtClean="0"/>
            <a:t>Use um </a:t>
          </a:r>
          <a:r>
            <a:rPr lang="pt-BR" dirty="0" err="1" smtClean="0"/>
            <a:t>engine</a:t>
          </a:r>
          <a:r>
            <a:rPr lang="pt-BR" dirty="0" smtClean="0"/>
            <a:t> aberto como o </a:t>
          </a:r>
          <a:r>
            <a:rPr lang="pt-BR" dirty="0" err="1" smtClean="0"/>
            <a:t>Ogre</a:t>
          </a:r>
          <a:endParaRPr lang="pt-BR" dirty="0" smtClean="0"/>
        </a:p>
      </dgm:t>
    </dgm:pt>
    <dgm:pt modelId="{E2236CD4-7E4E-40BF-BC22-8F10EB673882}" type="parTrans" cxnId="{7E99FE7B-3E86-4A3B-B5A7-B54FEAF4F9EC}">
      <dgm:prSet/>
      <dgm:spPr/>
      <dgm:t>
        <a:bodyPr/>
        <a:lstStyle/>
        <a:p>
          <a:endParaRPr lang="en-US"/>
        </a:p>
      </dgm:t>
    </dgm:pt>
    <dgm:pt modelId="{F0B12239-75D3-4D00-ADB0-8C8A9E699AB4}" type="sibTrans" cxnId="{7E99FE7B-3E86-4A3B-B5A7-B54FEAF4F9EC}">
      <dgm:prSet/>
      <dgm:spPr/>
      <dgm:t>
        <a:bodyPr/>
        <a:lstStyle/>
        <a:p>
          <a:endParaRPr lang="en-US"/>
        </a:p>
      </dgm:t>
    </dgm:pt>
    <dgm:pt modelId="{C317A8CE-9675-460E-85ED-AB73F71468F2}">
      <dgm:prSet custT="1"/>
      <dgm:spPr/>
      <dgm:t>
        <a:bodyPr/>
        <a:lstStyle/>
        <a:p>
          <a:r>
            <a:rPr lang="pt-BR" sz="2800" b="1" dirty="0" err="1" smtClean="0"/>
            <a:t>Nightmare</a:t>
          </a:r>
          <a:endParaRPr lang="pt-BR" sz="2800" b="1" dirty="0" smtClean="0"/>
        </a:p>
      </dgm:t>
    </dgm:pt>
    <dgm:pt modelId="{63D9F6C8-7038-4357-9632-6FC02465DF52}" type="parTrans" cxnId="{0AFB9D16-092F-4BA9-9EC4-51F442FC7A01}">
      <dgm:prSet/>
      <dgm:spPr/>
      <dgm:t>
        <a:bodyPr/>
        <a:lstStyle/>
        <a:p>
          <a:endParaRPr lang="en-US"/>
        </a:p>
      </dgm:t>
    </dgm:pt>
    <dgm:pt modelId="{DE9AC84D-3E25-4DCD-9113-7920F1AD29D8}" type="sibTrans" cxnId="{0AFB9D16-092F-4BA9-9EC4-51F442FC7A01}">
      <dgm:prSet/>
      <dgm:spPr/>
      <dgm:t>
        <a:bodyPr/>
        <a:lstStyle/>
        <a:p>
          <a:endParaRPr lang="en-US"/>
        </a:p>
      </dgm:t>
    </dgm:pt>
    <dgm:pt modelId="{7C58C44E-A07B-4404-ABE3-FFA9882C443E}">
      <dgm:prSet/>
      <dgm:spPr/>
      <dgm:t>
        <a:bodyPr/>
        <a:lstStyle/>
        <a:p>
          <a:r>
            <a:rPr lang="pt-BR" smtClean="0"/>
            <a:t>Faça tudo do zero</a:t>
          </a:r>
          <a:endParaRPr lang="pt-BR" dirty="0" smtClean="0"/>
        </a:p>
      </dgm:t>
    </dgm:pt>
    <dgm:pt modelId="{B050AEAF-8AD1-4DAF-B5E9-DD3DA822B140}" type="parTrans" cxnId="{D73BCBDC-E103-4F5C-851E-F6697BB49F30}">
      <dgm:prSet/>
      <dgm:spPr/>
      <dgm:t>
        <a:bodyPr/>
        <a:lstStyle/>
        <a:p>
          <a:endParaRPr lang="en-US"/>
        </a:p>
      </dgm:t>
    </dgm:pt>
    <dgm:pt modelId="{B7499705-A4F4-455B-A9C1-4DFB0B7ED288}" type="sibTrans" cxnId="{D73BCBDC-E103-4F5C-851E-F6697BB49F30}">
      <dgm:prSet/>
      <dgm:spPr/>
      <dgm:t>
        <a:bodyPr/>
        <a:lstStyle/>
        <a:p>
          <a:endParaRPr lang="en-US"/>
        </a:p>
      </dgm:t>
    </dgm:pt>
    <dgm:pt modelId="{174F17BB-6613-41C3-AD9E-74778C95677E}">
      <dgm:prSet/>
      <dgm:spPr/>
      <dgm:t>
        <a:bodyPr/>
        <a:lstStyle/>
        <a:p>
          <a:r>
            <a:rPr lang="pt-BR" dirty="0" smtClean="0"/>
            <a:t>Use um </a:t>
          </a:r>
          <a:r>
            <a:rPr lang="pt-BR" dirty="0" err="1" smtClean="0"/>
            <a:t>engine</a:t>
          </a:r>
          <a:r>
            <a:rPr lang="pt-BR" dirty="0" smtClean="0"/>
            <a:t> complexo, que exige programar detalhes e sem apoio visual</a:t>
          </a:r>
        </a:p>
      </dgm:t>
    </dgm:pt>
    <dgm:pt modelId="{BCD1E620-53E8-47B6-8650-6E21E92B87F4}" type="parTrans" cxnId="{E728AF60-EE78-490F-9DFD-1E7ECE6F3F57}">
      <dgm:prSet/>
      <dgm:spPr/>
    </dgm:pt>
    <dgm:pt modelId="{E299C5F4-5713-401C-9BD8-6D91F73D5399}" type="sibTrans" cxnId="{E728AF60-EE78-490F-9DFD-1E7ECE6F3F57}">
      <dgm:prSet/>
      <dgm:spPr/>
    </dgm:pt>
    <dgm:pt modelId="{F9F6736C-D600-434A-9313-DE07C46212DB}" type="pres">
      <dgm:prSet presAssocID="{F7EBCD84-B0C2-497A-AAFD-A32F5B4EE1EC}" presName="linear" presStyleCnt="0">
        <dgm:presLayoutVars>
          <dgm:dir/>
          <dgm:animLvl val="lvl"/>
          <dgm:resizeHandles val="exact"/>
        </dgm:presLayoutVars>
      </dgm:prSet>
      <dgm:spPr/>
    </dgm:pt>
    <dgm:pt modelId="{0E167C5A-4C0D-4204-AF5B-1C14BA3B56FA}" type="pres">
      <dgm:prSet presAssocID="{5A17D4F4-E519-4905-A666-1F1E0726AE11}" presName="parentLin" presStyleCnt="0"/>
      <dgm:spPr/>
    </dgm:pt>
    <dgm:pt modelId="{A8037A87-124B-4EEF-A16A-6FE7010C2A44}" type="pres">
      <dgm:prSet presAssocID="{5A17D4F4-E519-4905-A666-1F1E0726AE11}" presName="parentLeftMargin" presStyleLbl="node1" presStyleIdx="0" presStyleCnt="4"/>
      <dgm:spPr/>
      <dgm:t>
        <a:bodyPr/>
        <a:lstStyle/>
        <a:p>
          <a:endParaRPr lang="en-US"/>
        </a:p>
      </dgm:t>
    </dgm:pt>
    <dgm:pt modelId="{298EF025-C301-4139-B5AE-72CFEDA32B82}" type="pres">
      <dgm:prSet presAssocID="{5A17D4F4-E519-4905-A666-1F1E0726AE11}" presName="parentText" presStyleLbl="node1" presStyleIdx="0" presStyleCnt="4">
        <dgm:presLayoutVars>
          <dgm:chMax val="0"/>
          <dgm:bulletEnabled val="1"/>
        </dgm:presLayoutVars>
      </dgm:prSet>
      <dgm:spPr/>
      <dgm:t>
        <a:bodyPr/>
        <a:lstStyle/>
        <a:p>
          <a:endParaRPr lang="en-US"/>
        </a:p>
      </dgm:t>
    </dgm:pt>
    <dgm:pt modelId="{EB89254D-F0C8-4325-8DB6-029D8D3D6DCB}" type="pres">
      <dgm:prSet presAssocID="{5A17D4F4-E519-4905-A666-1F1E0726AE11}" presName="negativeSpace" presStyleCnt="0"/>
      <dgm:spPr/>
    </dgm:pt>
    <dgm:pt modelId="{3F823080-ED69-4A7B-9CB0-4A86315FAC0A}" type="pres">
      <dgm:prSet presAssocID="{5A17D4F4-E519-4905-A666-1F1E0726AE11}" presName="childText" presStyleLbl="conFgAcc1" presStyleIdx="0" presStyleCnt="4">
        <dgm:presLayoutVars>
          <dgm:bulletEnabled val="1"/>
        </dgm:presLayoutVars>
      </dgm:prSet>
      <dgm:spPr/>
      <dgm:t>
        <a:bodyPr/>
        <a:lstStyle/>
        <a:p>
          <a:endParaRPr lang="en-US"/>
        </a:p>
      </dgm:t>
    </dgm:pt>
    <dgm:pt modelId="{9FBAFFDD-4B95-4748-940C-0EABFF714AFA}" type="pres">
      <dgm:prSet presAssocID="{52064C55-5D64-4166-A190-7C7E33D417A5}" presName="spaceBetweenRectangles" presStyleCnt="0"/>
      <dgm:spPr/>
    </dgm:pt>
    <dgm:pt modelId="{E9D45B17-E66C-41E2-A91F-C99A66A9408C}" type="pres">
      <dgm:prSet presAssocID="{3609E357-0F7A-4121-95E6-2DF572265570}" presName="parentLin" presStyleCnt="0"/>
      <dgm:spPr/>
    </dgm:pt>
    <dgm:pt modelId="{E87B48DF-E507-4539-818A-0D85A9175857}" type="pres">
      <dgm:prSet presAssocID="{3609E357-0F7A-4121-95E6-2DF572265570}" presName="parentLeftMargin" presStyleLbl="node1" presStyleIdx="0" presStyleCnt="4"/>
      <dgm:spPr/>
      <dgm:t>
        <a:bodyPr/>
        <a:lstStyle/>
        <a:p>
          <a:endParaRPr lang="en-US"/>
        </a:p>
      </dgm:t>
    </dgm:pt>
    <dgm:pt modelId="{74DF7289-057C-4CC3-9431-D59D23AA6BE2}" type="pres">
      <dgm:prSet presAssocID="{3609E357-0F7A-4121-95E6-2DF572265570}" presName="parentText" presStyleLbl="node1" presStyleIdx="1" presStyleCnt="4">
        <dgm:presLayoutVars>
          <dgm:chMax val="0"/>
          <dgm:bulletEnabled val="1"/>
        </dgm:presLayoutVars>
      </dgm:prSet>
      <dgm:spPr/>
      <dgm:t>
        <a:bodyPr/>
        <a:lstStyle/>
        <a:p>
          <a:endParaRPr lang="en-US"/>
        </a:p>
      </dgm:t>
    </dgm:pt>
    <dgm:pt modelId="{D4257211-D26A-4174-9AA6-20A78998434B}" type="pres">
      <dgm:prSet presAssocID="{3609E357-0F7A-4121-95E6-2DF572265570}" presName="negativeSpace" presStyleCnt="0"/>
      <dgm:spPr/>
    </dgm:pt>
    <dgm:pt modelId="{656645E4-84A1-4442-B40A-C5097AA6CE4F}" type="pres">
      <dgm:prSet presAssocID="{3609E357-0F7A-4121-95E6-2DF572265570}" presName="childText" presStyleLbl="conFgAcc1" presStyleIdx="1" presStyleCnt="4">
        <dgm:presLayoutVars>
          <dgm:bulletEnabled val="1"/>
        </dgm:presLayoutVars>
      </dgm:prSet>
      <dgm:spPr/>
      <dgm:t>
        <a:bodyPr/>
        <a:lstStyle/>
        <a:p>
          <a:endParaRPr lang="en-US"/>
        </a:p>
      </dgm:t>
    </dgm:pt>
    <dgm:pt modelId="{542456A7-BA76-4394-AAA6-7D1A88E443FF}" type="pres">
      <dgm:prSet presAssocID="{B58B3C17-5ADB-4F85-8D99-6BB5850B31A1}" presName="spaceBetweenRectangles" presStyleCnt="0"/>
      <dgm:spPr/>
    </dgm:pt>
    <dgm:pt modelId="{D61622DF-9048-4138-A31C-8DDFD68E7CF5}" type="pres">
      <dgm:prSet presAssocID="{075FBE87-B925-4646-AEAF-3B7B4C680B1B}" presName="parentLin" presStyleCnt="0"/>
      <dgm:spPr/>
    </dgm:pt>
    <dgm:pt modelId="{44A1EE19-D138-4457-90FC-B8493FFF1FEF}" type="pres">
      <dgm:prSet presAssocID="{075FBE87-B925-4646-AEAF-3B7B4C680B1B}" presName="parentLeftMargin" presStyleLbl="node1" presStyleIdx="1" presStyleCnt="4"/>
      <dgm:spPr/>
      <dgm:t>
        <a:bodyPr/>
        <a:lstStyle/>
        <a:p>
          <a:endParaRPr lang="en-US"/>
        </a:p>
      </dgm:t>
    </dgm:pt>
    <dgm:pt modelId="{B3989B42-BDA3-42D6-9C7D-00EC1E6CD915}" type="pres">
      <dgm:prSet presAssocID="{075FBE87-B925-4646-AEAF-3B7B4C680B1B}" presName="parentText" presStyleLbl="node1" presStyleIdx="2" presStyleCnt="4">
        <dgm:presLayoutVars>
          <dgm:chMax val="0"/>
          <dgm:bulletEnabled val="1"/>
        </dgm:presLayoutVars>
      </dgm:prSet>
      <dgm:spPr/>
      <dgm:t>
        <a:bodyPr/>
        <a:lstStyle/>
        <a:p>
          <a:endParaRPr lang="en-US"/>
        </a:p>
      </dgm:t>
    </dgm:pt>
    <dgm:pt modelId="{8F7D2977-5EE6-4CCB-A198-1021EF302FAC}" type="pres">
      <dgm:prSet presAssocID="{075FBE87-B925-4646-AEAF-3B7B4C680B1B}" presName="negativeSpace" presStyleCnt="0"/>
      <dgm:spPr/>
    </dgm:pt>
    <dgm:pt modelId="{DD8E9EDD-3EB6-426F-93FF-801438997EF7}" type="pres">
      <dgm:prSet presAssocID="{075FBE87-B925-4646-AEAF-3B7B4C680B1B}" presName="childText" presStyleLbl="conFgAcc1" presStyleIdx="2" presStyleCnt="4">
        <dgm:presLayoutVars>
          <dgm:bulletEnabled val="1"/>
        </dgm:presLayoutVars>
      </dgm:prSet>
      <dgm:spPr/>
      <dgm:t>
        <a:bodyPr/>
        <a:lstStyle/>
        <a:p>
          <a:endParaRPr lang="en-US"/>
        </a:p>
      </dgm:t>
    </dgm:pt>
    <dgm:pt modelId="{4717B10E-BE9A-4D66-A94D-D23743D48EAC}" type="pres">
      <dgm:prSet presAssocID="{13B3D236-093A-4E2C-BC42-A53A57DBE468}" presName="spaceBetweenRectangles" presStyleCnt="0"/>
      <dgm:spPr/>
    </dgm:pt>
    <dgm:pt modelId="{D09D4CFF-752D-4B95-B5F1-828D2139F67F}" type="pres">
      <dgm:prSet presAssocID="{C317A8CE-9675-460E-85ED-AB73F71468F2}" presName="parentLin" presStyleCnt="0"/>
      <dgm:spPr/>
    </dgm:pt>
    <dgm:pt modelId="{1D7915D8-044B-4F03-986D-1473BE848A41}" type="pres">
      <dgm:prSet presAssocID="{C317A8CE-9675-460E-85ED-AB73F71468F2}" presName="parentLeftMargin" presStyleLbl="node1" presStyleIdx="2" presStyleCnt="4"/>
      <dgm:spPr/>
      <dgm:t>
        <a:bodyPr/>
        <a:lstStyle/>
        <a:p>
          <a:endParaRPr lang="en-US"/>
        </a:p>
      </dgm:t>
    </dgm:pt>
    <dgm:pt modelId="{17306DE9-EFF9-4827-843D-71FBB6420607}" type="pres">
      <dgm:prSet presAssocID="{C317A8CE-9675-460E-85ED-AB73F71468F2}" presName="parentText" presStyleLbl="node1" presStyleIdx="3" presStyleCnt="4">
        <dgm:presLayoutVars>
          <dgm:chMax val="0"/>
          <dgm:bulletEnabled val="1"/>
        </dgm:presLayoutVars>
      </dgm:prSet>
      <dgm:spPr/>
      <dgm:t>
        <a:bodyPr/>
        <a:lstStyle/>
        <a:p>
          <a:endParaRPr lang="en-US"/>
        </a:p>
      </dgm:t>
    </dgm:pt>
    <dgm:pt modelId="{5B704F00-6A6F-48B9-9680-1E102AFFD842}" type="pres">
      <dgm:prSet presAssocID="{C317A8CE-9675-460E-85ED-AB73F71468F2}" presName="negativeSpace" presStyleCnt="0"/>
      <dgm:spPr/>
    </dgm:pt>
    <dgm:pt modelId="{043017D7-E754-4E82-BBE7-86367B25F81E}" type="pres">
      <dgm:prSet presAssocID="{C317A8CE-9675-460E-85ED-AB73F71468F2}" presName="childText" presStyleLbl="conFgAcc1" presStyleIdx="3" presStyleCnt="4">
        <dgm:presLayoutVars>
          <dgm:bulletEnabled val="1"/>
        </dgm:presLayoutVars>
      </dgm:prSet>
      <dgm:spPr/>
      <dgm:t>
        <a:bodyPr/>
        <a:lstStyle/>
        <a:p>
          <a:endParaRPr lang="en-US"/>
        </a:p>
      </dgm:t>
    </dgm:pt>
  </dgm:ptLst>
  <dgm:cxnLst>
    <dgm:cxn modelId="{ED25B1BD-7D90-4E81-82A3-80D19837F23E}" srcId="{E1353BFC-3ED0-4D15-A6CE-024DEAE8F97E}" destId="{F6603D7D-AE45-4DDF-ADD6-1D9771F6CECB}" srcOrd="0" destOrd="0" parTransId="{25D6B185-8486-406A-BE76-CB6594A6BFC8}" sibTransId="{8514A055-22A8-46BB-B34B-3F82842B4226}"/>
    <dgm:cxn modelId="{481E919C-4D1A-4D58-BB4C-BE8332AECD2B}" srcId="{C32BFCF4-7802-479F-9575-3CC7DD99BDD1}" destId="{8F4216D0-E42C-455F-9DC0-60326F5FE557}" srcOrd="1" destOrd="0" parTransId="{7A9BB6A8-5587-42AB-8754-44977A2E383F}" sibTransId="{8BA8D749-5AB8-4324-9B7F-8AD20BD10A73}"/>
    <dgm:cxn modelId="{D73BCBDC-E103-4F5C-851E-F6697BB49F30}" srcId="{C317A8CE-9675-460E-85ED-AB73F71468F2}" destId="{7C58C44E-A07B-4404-ABE3-FFA9882C443E}" srcOrd="0" destOrd="0" parTransId="{B050AEAF-8AD1-4DAF-B5E9-DD3DA822B140}" sibTransId="{B7499705-A4F4-455B-A9C1-4DFB0B7ED288}"/>
    <dgm:cxn modelId="{0AFB9D16-092F-4BA9-9EC4-51F442FC7A01}" srcId="{F7EBCD84-B0C2-497A-AAFD-A32F5B4EE1EC}" destId="{C317A8CE-9675-460E-85ED-AB73F71468F2}" srcOrd="3" destOrd="0" parTransId="{63D9F6C8-7038-4357-9632-6FC02465DF52}" sibTransId="{DE9AC84D-3E25-4DCD-9113-7920F1AD29D8}"/>
    <dgm:cxn modelId="{FC072076-E1BA-4057-B360-4EA236538E02}" type="presOf" srcId="{5A17D4F4-E519-4905-A666-1F1E0726AE11}" destId="{A8037A87-124B-4EEF-A16A-6FE7010C2A44}" srcOrd="0" destOrd="0" presId="urn:microsoft.com/office/officeart/2005/8/layout/list1"/>
    <dgm:cxn modelId="{768FA0CB-A307-433D-9FCA-1273D7898475}" srcId="{F7EBCD84-B0C2-497A-AAFD-A32F5B4EE1EC}" destId="{075FBE87-B925-4646-AEAF-3B7B4C680B1B}" srcOrd="2" destOrd="0" parTransId="{CA7F7594-6C4D-4B04-B7F4-62D276747160}" sibTransId="{13B3D236-093A-4E2C-BC42-A53A57DBE468}"/>
    <dgm:cxn modelId="{62024AE7-5ABB-4206-A721-E5B5FE6F91B5}" type="presOf" srcId="{3609E357-0F7A-4121-95E6-2DF572265570}" destId="{E87B48DF-E507-4539-818A-0D85A9175857}" srcOrd="0" destOrd="0" presId="urn:microsoft.com/office/officeart/2005/8/layout/list1"/>
    <dgm:cxn modelId="{F3037CF9-DEB8-4208-A7CC-87F7BE7DBD10}" type="presOf" srcId="{F6603D7D-AE45-4DDF-ADD6-1D9771F6CECB}" destId="{656645E4-84A1-4442-B40A-C5097AA6CE4F}" srcOrd="0" destOrd="1" presId="urn:microsoft.com/office/officeart/2005/8/layout/list1"/>
    <dgm:cxn modelId="{B4A0B1A4-8705-42B5-A806-F4C0911AF265}" type="presOf" srcId="{AAA8B06C-244F-4629-A4B6-94403516CC84}" destId="{3F823080-ED69-4A7B-9CB0-4A86315FAC0A}" srcOrd="0" destOrd="1" presId="urn:microsoft.com/office/officeart/2005/8/layout/list1"/>
    <dgm:cxn modelId="{543A7829-2E8D-4EA3-8059-15A4ED0D6431}" type="presOf" srcId="{C317A8CE-9675-460E-85ED-AB73F71468F2}" destId="{1D7915D8-044B-4F03-986D-1473BE848A41}" srcOrd="0" destOrd="0" presId="urn:microsoft.com/office/officeart/2005/8/layout/list1"/>
    <dgm:cxn modelId="{169CF3BF-7007-4A73-BAA9-B829CBD7AB13}" type="presOf" srcId="{E1353BFC-3ED0-4D15-A6CE-024DEAE8F97E}" destId="{656645E4-84A1-4442-B40A-C5097AA6CE4F}" srcOrd="0" destOrd="0" presId="urn:microsoft.com/office/officeart/2005/8/layout/list1"/>
    <dgm:cxn modelId="{EC7FB4E9-4664-4B1B-AE4E-802BAF42632C}" type="presOf" srcId="{C32BFCF4-7802-479F-9575-3CC7DD99BDD1}" destId="{3F823080-ED69-4A7B-9CB0-4A86315FAC0A}" srcOrd="0" destOrd="0" presId="urn:microsoft.com/office/officeart/2005/8/layout/list1"/>
    <dgm:cxn modelId="{FD8E6343-D606-49E1-8D09-115CAE18E6A8}" type="presOf" srcId="{075FBE87-B925-4646-AEAF-3B7B4C680B1B}" destId="{44A1EE19-D138-4457-90FC-B8493FFF1FEF}" srcOrd="0" destOrd="0" presId="urn:microsoft.com/office/officeart/2005/8/layout/list1"/>
    <dgm:cxn modelId="{DFC2E94E-3982-40F0-9023-28ECB794DD61}" type="presOf" srcId="{C317A8CE-9675-460E-85ED-AB73F71468F2}" destId="{17306DE9-EFF9-4827-843D-71FBB6420607}" srcOrd="1" destOrd="0" presId="urn:microsoft.com/office/officeart/2005/8/layout/list1"/>
    <dgm:cxn modelId="{22B18AC4-6253-4C6C-90C7-5C181325BE49}" srcId="{5A17D4F4-E519-4905-A666-1F1E0726AE11}" destId="{C32BFCF4-7802-479F-9575-3CC7DD99BDD1}" srcOrd="0" destOrd="0" parTransId="{7B8B35B0-AC65-4B48-9EE9-CD962AFEFF9B}" sibTransId="{36A6B8F3-E750-42E3-B5AA-4AA002D72064}"/>
    <dgm:cxn modelId="{0A538E88-B8B0-44DA-A10E-31C8C6157DBF}" type="presOf" srcId="{8F4216D0-E42C-455F-9DC0-60326F5FE557}" destId="{3F823080-ED69-4A7B-9CB0-4A86315FAC0A}" srcOrd="0" destOrd="2" presId="urn:microsoft.com/office/officeart/2005/8/layout/list1"/>
    <dgm:cxn modelId="{008D8125-CFC0-453B-8660-3C5CA52FCF5E}" type="presOf" srcId="{3609E357-0F7A-4121-95E6-2DF572265570}" destId="{74DF7289-057C-4CC3-9431-D59D23AA6BE2}" srcOrd="1" destOrd="0" presId="urn:microsoft.com/office/officeart/2005/8/layout/list1"/>
    <dgm:cxn modelId="{28DB97A0-2094-4FFA-9ADF-D214D6D3BAD1}" srcId="{3609E357-0F7A-4121-95E6-2DF572265570}" destId="{E1353BFC-3ED0-4D15-A6CE-024DEAE8F97E}" srcOrd="0" destOrd="0" parTransId="{CCE6F83B-BC72-4B41-BD52-CBDCE2E7CF0F}" sibTransId="{723E2229-4EC9-4B61-A7F1-731191366A1D}"/>
    <dgm:cxn modelId="{6E8B94E8-BE02-46BE-9020-23AF73DA835C}" type="presOf" srcId="{5A17D4F4-E519-4905-A666-1F1E0726AE11}" destId="{298EF025-C301-4139-B5AE-72CFEDA32B82}" srcOrd="1" destOrd="0" presId="urn:microsoft.com/office/officeart/2005/8/layout/list1"/>
    <dgm:cxn modelId="{7506B672-EE7C-4CB0-945C-1681972F0A3E}" type="presOf" srcId="{7C58C44E-A07B-4404-ABE3-FFA9882C443E}" destId="{043017D7-E754-4E82-BBE7-86367B25F81E}" srcOrd="0" destOrd="0" presId="urn:microsoft.com/office/officeart/2005/8/layout/list1"/>
    <dgm:cxn modelId="{CF881F94-A42F-4127-9233-696B402FF706}" type="presOf" srcId="{174F17BB-6613-41C3-AD9E-74778C95677E}" destId="{DD8E9EDD-3EB6-426F-93FF-801438997EF7}" srcOrd="0" destOrd="1" presId="urn:microsoft.com/office/officeart/2005/8/layout/list1"/>
    <dgm:cxn modelId="{514E560C-846B-4DF6-844E-508A02273565}" srcId="{F7EBCD84-B0C2-497A-AAFD-A32F5B4EE1EC}" destId="{3609E357-0F7A-4121-95E6-2DF572265570}" srcOrd="1" destOrd="0" parTransId="{3D9F3CDF-8CE6-4089-B5D5-60A724730D22}" sibTransId="{B58B3C17-5ADB-4F85-8D99-6BB5850B31A1}"/>
    <dgm:cxn modelId="{E728AF60-EE78-490F-9DFD-1E7ECE6F3F57}" srcId="{075FBE87-B925-4646-AEAF-3B7B4C680B1B}" destId="{174F17BB-6613-41C3-AD9E-74778C95677E}" srcOrd="1" destOrd="0" parTransId="{BCD1E620-53E8-47B6-8650-6E21E92B87F4}" sibTransId="{E299C5F4-5713-401C-9BD8-6D91F73D5399}"/>
    <dgm:cxn modelId="{2575A4A0-6331-4D1F-B1E4-40FE1CDDD81A}" srcId="{C32BFCF4-7802-479F-9575-3CC7DD99BDD1}" destId="{AAA8B06C-244F-4629-A4B6-94403516CC84}" srcOrd="0" destOrd="0" parTransId="{06F61E5A-595E-4A1C-970E-2D25BE97A934}" sibTransId="{F90623E0-CCDA-464C-BA89-F2A59734CD87}"/>
    <dgm:cxn modelId="{A5E1BCB8-5B47-4F52-BE4C-2DA75667E94A}" type="presOf" srcId="{F7EBCD84-B0C2-497A-AAFD-A32F5B4EE1EC}" destId="{F9F6736C-D600-434A-9313-DE07C46212DB}" srcOrd="0" destOrd="0" presId="urn:microsoft.com/office/officeart/2005/8/layout/list1"/>
    <dgm:cxn modelId="{C9AF27BD-B612-475B-87E3-E8BD9CC4383D}" type="presOf" srcId="{8AF096D1-EB3E-45DD-9D8C-427EB9FEFB94}" destId="{DD8E9EDD-3EB6-426F-93FF-801438997EF7}" srcOrd="0" destOrd="0" presId="urn:microsoft.com/office/officeart/2005/8/layout/list1"/>
    <dgm:cxn modelId="{7E99FE7B-3E86-4A3B-B5A7-B54FEAF4F9EC}" srcId="{075FBE87-B925-4646-AEAF-3B7B4C680B1B}" destId="{8AF096D1-EB3E-45DD-9D8C-427EB9FEFB94}" srcOrd="0" destOrd="0" parTransId="{E2236CD4-7E4E-40BF-BC22-8F10EB673882}" sibTransId="{F0B12239-75D3-4D00-ADB0-8C8A9E699AB4}"/>
    <dgm:cxn modelId="{92507521-4560-402F-B740-7CCBD0477CC5}" type="presOf" srcId="{075FBE87-B925-4646-AEAF-3B7B4C680B1B}" destId="{B3989B42-BDA3-42D6-9C7D-00EC1E6CD915}" srcOrd="1" destOrd="0" presId="urn:microsoft.com/office/officeart/2005/8/layout/list1"/>
    <dgm:cxn modelId="{6DCA959A-59FE-4704-A292-B754FB32090A}" srcId="{F7EBCD84-B0C2-497A-AAFD-A32F5B4EE1EC}" destId="{5A17D4F4-E519-4905-A666-1F1E0726AE11}" srcOrd="0" destOrd="0" parTransId="{B95A0BF0-1EF9-4E3F-AA4D-8000860B7938}" sibTransId="{52064C55-5D64-4166-A190-7C7E33D417A5}"/>
    <dgm:cxn modelId="{8E19DD4E-F49D-47CC-99C6-F255543C6098}" type="presParOf" srcId="{F9F6736C-D600-434A-9313-DE07C46212DB}" destId="{0E167C5A-4C0D-4204-AF5B-1C14BA3B56FA}" srcOrd="0" destOrd="0" presId="urn:microsoft.com/office/officeart/2005/8/layout/list1"/>
    <dgm:cxn modelId="{92887001-B023-427B-A2E3-774ECBA42B48}" type="presParOf" srcId="{0E167C5A-4C0D-4204-AF5B-1C14BA3B56FA}" destId="{A8037A87-124B-4EEF-A16A-6FE7010C2A44}" srcOrd="0" destOrd="0" presId="urn:microsoft.com/office/officeart/2005/8/layout/list1"/>
    <dgm:cxn modelId="{9D2CE772-2242-445A-8688-C5E7884CB7E5}" type="presParOf" srcId="{0E167C5A-4C0D-4204-AF5B-1C14BA3B56FA}" destId="{298EF025-C301-4139-B5AE-72CFEDA32B82}" srcOrd="1" destOrd="0" presId="urn:microsoft.com/office/officeart/2005/8/layout/list1"/>
    <dgm:cxn modelId="{7C64B430-7DBF-4D80-8AFA-1CB2860DDE77}" type="presParOf" srcId="{F9F6736C-D600-434A-9313-DE07C46212DB}" destId="{EB89254D-F0C8-4325-8DB6-029D8D3D6DCB}" srcOrd="1" destOrd="0" presId="urn:microsoft.com/office/officeart/2005/8/layout/list1"/>
    <dgm:cxn modelId="{EB711F1C-81CD-488C-8FBB-68EDEE463B2A}" type="presParOf" srcId="{F9F6736C-D600-434A-9313-DE07C46212DB}" destId="{3F823080-ED69-4A7B-9CB0-4A86315FAC0A}" srcOrd="2" destOrd="0" presId="urn:microsoft.com/office/officeart/2005/8/layout/list1"/>
    <dgm:cxn modelId="{1C2BFA6A-7541-4F48-B7E2-64D0EFDE6AA8}" type="presParOf" srcId="{F9F6736C-D600-434A-9313-DE07C46212DB}" destId="{9FBAFFDD-4B95-4748-940C-0EABFF714AFA}" srcOrd="3" destOrd="0" presId="urn:microsoft.com/office/officeart/2005/8/layout/list1"/>
    <dgm:cxn modelId="{0B64C293-D363-48FA-A3BB-6C4682DD3CC0}" type="presParOf" srcId="{F9F6736C-D600-434A-9313-DE07C46212DB}" destId="{E9D45B17-E66C-41E2-A91F-C99A66A9408C}" srcOrd="4" destOrd="0" presId="urn:microsoft.com/office/officeart/2005/8/layout/list1"/>
    <dgm:cxn modelId="{C8CE9F9A-993B-4C83-B674-A71457FEBE2F}" type="presParOf" srcId="{E9D45B17-E66C-41E2-A91F-C99A66A9408C}" destId="{E87B48DF-E507-4539-818A-0D85A9175857}" srcOrd="0" destOrd="0" presId="urn:microsoft.com/office/officeart/2005/8/layout/list1"/>
    <dgm:cxn modelId="{887DB275-CF16-4A0D-BDA2-AC4B75CE388B}" type="presParOf" srcId="{E9D45B17-E66C-41E2-A91F-C99A66A9408C}" destId="{74DF7289-057C-4CC3-9431-D59D23AA6BE2}" srcOrd="1" destOrd="0" presId="urn:microsoft.com/office/officeart/2005/8/layout/list1"/>
    <dgm:cxn modelId="{2EA94E29-2D8D-45D6-8878-8DD3F3047392}" type="presParOf" srcId="{F9F6736C-D600-434A-9313-DE07C46212DB}" destId="{D4257211-D26A-4174-9AA6-20A78998434B}" srcOrd="5" destOrd="0" presId="urn:microsoft.com/office/officeart/2005/8/layout/list1"/>
    <dgm:cxn modelId="{7D1AC144-93E2-4CD8-B1A3-F79935218B32}" type="presParOf" srcId="{F9F6736C-D600-434A-9313-DE07C46212DB}" destId="{656645E4-84A1-4442-B40A-C5097AA6CE4F}" srcOrd="6" destOrd="0" presId="urn:microsoft.com/office/officeart/2005/8/layout/list1"/>
    <dgm:cxn modelId="{8CA3887D-EE40-4045-946C-CC620DD731BC}" type="presParOf" srcId="{F9F6736C-D600-434A-9313-DE07C46212DB}" destId="{542456A7-BA76-4394-AAA6-7D1A88E443FF}" srcOrd="7" destOrd="0" presId="urn:microsoft.com/office/officeart/2005/8/layout/list1"/>
    <dgm:cxn modelId="{807E894E-FDA5-40E6-A2AB-67FE9DEF6D67}" type="presParOf" srcId="{F9F6736C-D600-434A-9313-DE07C46212DB}" destId="{D61622DF-9048-4138-A31C-8DDFD68E7CF5}" srcOrd="8" destOrd="0" presId="urn:microsoft.com/office/officeart/2005/8/layout/list1"/>
    <dgm:cxn modelId="{76FE2F96-A857-4D21-A40C-86043F0DFD58}" type="presParOf" srcId="{D61622DF-9048-4138-A31C-8DDFD68E7CF5}" destId="{44A1EE19-D138-4457-90FC-B8493FFF1FEF}" srcOrd="0" destOrd="0" presId="urn:microsoft.com/office/officeart/2005/8/layout/list1"/>
    <dgm:cxn modelId="{A5E64644-DD49-491C-8B1B-D87372549F41}" type="presParOf" srcId="{D61622DF-9048-4138-A31C-8DDFD68E7CF5}" destId="{B3989B42-BDA3-42D6-9C7D-00EC1E6CD915}" srcOrd="1" destOrd="0" presId="urn:microsoft.com/office/officeart/2005/8/layout/list1"/>
    <dgm:cxn modelId="{045D8164-1299-48FF-806D-A2E617D40CD4}" type="presParOf" srcId="{F9F6736C-D600-434A-9313-DE07C46212DB}" destId="{8F7D2977-5EE6-4CCB-A198-1021EF302FAC}" srcOrd="9" destOrd="0" presId="urn:microsoft.com/office/officeart/2005/8/layout/list1"/>
    <dgm:cxn modelId="{178FED38-5731-43FF-96A8-7A1D061CB953}" type="presParOf" srcId="{F9F6736C-D600-434A-9313-DE07C46212DB}" destId="{DD8E9EDD-3EB6-426F-93FF-801438997EF7}" srcOrd="10" destOrd="0" presId="urn:microsoft.com/office/officeart/2005/8/layout/list1"/>
    <dgm:cxn modelId="{12E9040B-B146-4873-B892-7EADB94AD585}" type="presParOf" srcId="{F9F6736C-D600-434A-9313-DE07C46212DB}" destId="{4717B10E-BE9A-4D66-A94D-D23743D48EAC}" srcOrd="11" destOrd="0" presId="urn:microsoft.com/office/officeart/2005/8/layout/list1"/>
    <dgm:cxn modelId="{6603159A-EC9A-4DD1-B969-FCCDC2FDCEB2}" type="presParOf" srcId="{F9F6736C-D600-434A-9313-DE07C46212DB}" destId="{D09D4CFF-752D-4B95-B5F1-828D2139F67F}" srcOrd="12" destOrd="0" presId="urn:microsoft.com/office/officeart/2005/8/layout/list1"/>
    <dgm:cxn modelId="{93996CAB-CA2F-4270-846E-FF22DC5D735E}" type="presParOf" srcId="{D09D4CFF-752D-4B95-B5F1-828D2139F67F}" destId="{1D7915D8-044B-4F03-986D-1473BE848A41}" srcOrd="0" destOrd="0" presId="urn:microsoft.com/office/officeart/2005/8/layout/list1"/>
    <dgm:cxn modelId="{CCC64073-93DB-48EC-A14C-C722ACA852E3}" type="presParOf" srcId="{D09D4CFF-752D-4B95-B5F1-828D2139F67F}" destId="{17306DE9-EFF9-4827-843D-71FBB6420607}" srcOrd="1" destOrd="0" presId="urn:microsoft.com/office/officeart/2005/8/layout/list1"/>
    <dgm:cxn modelId="{393F07CC-F829-446E-ADDF-EA40CB7CF246}" type="presParOf" srcId="{F9F6736C-D600-434A-9313-DE07C46212DB}" destId="{5B704F00-6A6F-48B9-9680-1E102AFFD842}" srcOrd="13" destOrd="0" presId="urn:microsoft.com/office/officeart/2005/8/layout/list1"/>
    <dgm:cxn modelId="{5287798E-8039-4953-98D1-C7CBF522FF7D}" type="presParOf" srcId="{F9F6736C-D600-434A-9313-DE07C46212DB}" destId="{043017D7-E754-4E82-BBE7-86367B25F81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6A737-1C9F-4996-ADD1-395BC1A02CDD}">
      <dsp:nvSpPr>
        <dsp:cNvPr id="0" name=""/>
        <dsp:cNvSpPr/>
      </dsp:nvSpPr>
      <dsp:spPr>
        <a:xfrm>
          <a:off x="1206705" y="1489654"/>
          <a:ext cx="1474862" cy="1474862"/>
        </a:xfrm>
        <a:prstGeom prst="gear9">
          <a:avLst/>
        </a:prstGeom>
        <a:solidFill>
          <a:schemeClr val="accent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a:off x="1503218" y="1835133"/>
        <a:ext cx="881836" cy="758110"/>
      </dsp:txXfrm>
    </dsp:sp>
    <dsp:sp modelId="{B91BB9DD-4361-405A-BDF9-CA1EFBE94F55}">
      <dsp:nvSpPr>
        <dsp:cNvPr id="0" name=""/>
        <dsp:cNvSpPr/>
      </dsp:nvSpPr>
      <dsp:spPr>
        <a:xfrm>
          <a:off x="348603" y="1141050"/>
          <a:ext cx="1072627" cy="1072627"/>
        </a:xfrm>
        <a:prstGeom prst="gear6">
          <a:avLst/>
        </a:prstGeom>
        <a:solidFill>
          <a:schemeClr val="accent3">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a:off x="618640" y="1412719"/>
        <a:ext cx="532553" cy="529289"/>
      </dsp:txXfrm>
    </dsp:sp>
    <dsp:sp modelId="{CE92E596-98F3-4DF3-BB03-BCF2F4223877}">
      <dsp:nvSpPr>
        <dsp:cNvPr id="0" name=""/>
        <dsp:cNvSpPr/>
      </dsp:nvSpPr>
      <dsp:spPr>
        <a:xfrm rot="20700000">
          <a:off x="949384" y="401047"/>
          <a:ext cx="1050955" cy="1050955"/>
        </a:xfrm>
        <a:prstGeom prst="gear6">
          <a:avLst/>
        </a:prstGeom>
        <a:solidFill>
          <a:schemeClr val="accent4">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rot="-20700000">
        <a:off x="1179889" y="631552"/>
        <a:ext cx="589944" cy="589944"/>
      </dsp:txXfrm>
    </dsp:sp>
    <dsp:sp modelId="{32300A9B-6B87-42AD-BDBC-D120DA6BB57C}">
      <dsp:nvSpPr>
        <dsp:cNvPr id="0" name=""/>
        <dsp:cNvSpPr/>
      </dsp:nvSpPr>
      <dsp:spPr>
        <a:xfrm>
          <a:off x="1077490" y="1275945"/>
          <a:ext cx="1887823" cy="1887823"/>
        </a:xfrm>
        <a:prstGeom prst="circularArrow">
          <a:avLst>
            <a:gd name="adj1" fmla="val 4687"/>
            <a:gd name="adj2" fmla="val 299029"/>
            <a:gd name="adj3" fmla="val 2464168"/>
            <a:gd name="adj4" fmla="val 15978216"/>
            <a:gd name="adj5" fmla="val 5469"/>
          </a:avLst>
        </a:prstGeom>
        <a:solidFill>
          <a:schemeClr val="accent2">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087E310F-FA4F-4AED-BAE7-58A0C2086CC2}">
      <dsp:nvSpPr>
        <dsp:cNvPr id="0" name=""/>
        <dsp:cNvSpPr/>
      </dsp:nvSpPr>
      <dsp:spPr>
        <a:xfrm>
          <a:off x="158643" y="910210"/>
          <a:ext cx="1371622" cy="1371622"/>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1465291-E2A5-44D9-B955-D9339E7F62FA}">
      <dsp:nvSpPr>
        <dsp:cNvPr id="0" name=""/>
        <dsp:cNvSpPr/>
      </dsp:nvSpPr>
      <dsp:spPr>
        <a:xfrm>
          <a:off x="706287" y="177340"/>
          <a:ext cx="1478884" cy="1478884"/>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3B3C-4DC3-4669-932B-2D36FA0880FA}">
      <dsp:nvSpPr>
        <dsp:cNvPr id="0" name=""/>
        <dsp:cNvSpPr/>
      </dsp:nvSpPr>
      <dsp:spPr>
        <a:xfrm>
          <a:off x="1386317" y="212640"/>
          <a:ext cx="2867066" cy="2867066"/>
        </a:xfrm>
        <a:prstGeom prst="pie">
          <a:avLst>
            <a:gd name="adj1" fmla="val 162000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800" b="1" kern="1200" dirty="0" smtClean="0"/>
            <a:t>Tecnologia</a:t>
          </a:r>
          <a:endParaRPr lang="en-US" sz="1800" b="1" kern="1200" dirty="0"/>
        </a:p>
      </dsp:txBody>
      <dsp:txXfrm>
        <a:off x="2852616" y="743047"/>
        <a:ext cx="1058083" cy="853293"/>
      </dsp:txXfrm>
    </dsp:sp>
    <dsp:sp modelId="{6F3339F8-044A-4D83-91DB-FA3D2ACA6149}">
      <dsp:nvSpPr>
        <dsp:cNvPr id="0" name=""/>
        <dsp:cNvSpPr/>
      </dsp:nvSpPr>
      <dsp:spPr>
        <a:xfrm>
          <a:off x="1265490" y="333467"/>
          <a:ext cx="2867066" cy="2867066"/>
        </a:xfrm>
        <a:prstGeom prst="pie">
          <a:avLst>
            <a:gd name="adj1" fmla="val 0"/>
            <a:gd name="adj2" fmla="val 54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800" kern="1200" dirty="0" smtClean="0"/>
            <a:t>História</a:t>
          </a:r>
          <a:endParaRPr lang="en-US" sz="1800" kern="1200" dirty="0"/>
        </a:p>
      </dsp:txBody>
      <dsp:txXfrm>
        <a:off x="2750221" y="1818197"/>
        <a:ext cx="1058083" cy="853293"/>
      </dsp:txXfrm>
    </dsp:sp>
    <dsp:sp modelId="{F869D7A1-F012-4430-BA63-64E9F9D1124E}">
      <dsp:nvSpPr>
        <dsp:cNvPr id="0" name=""/>
        <dsp:cNvSpPr/>
      </dsp:nvSpPr>
      <dsp:spPr>
        <a:xfrm>
          <a:off x="1265490" y="333467"/>
          <a:ext cx="2867066" cy="2867066"/>
        </a:xfrm>
        <a:prstGeom prst="pie">
          <a:avLst>
            <a:gd name="adj1" fmla="val 5400000"/>
            <a:gd name="adj2" fmla="val 10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800" kern="1200" dirty="0" smtClean="0"/>
            <a:t>Mecânica</a:t>
          </a:r>
          <a:endParaRPr lang="en-US" sz="1800" kern="1200" dirty="0"/>
        </a:p>
      </dsp:txBody>
      <dsp:txXfrm>
        <a:off x="1589742" y="1818197"/>
        <a:ext cx="1058083" cy="853293"/>
      </dsp:txXfrm>
    </dsp:sp>
    <dsp:sp modelId="{9A8E97CB-4E0B-4914-93E0-FE5C22A8470B}">
      <dsp:nvSpPr>
        <dsp:cNvPr id="0" name=""/>
        <dsp:cNvSpPr/>
      </dsp:nvSpPr>
      <dsp:spPr>
        <a:xfrm>
          <a:off x="1265490" y="333467"/>
          <a:ext cx="2867066" cy="2867066"/>
        </a:xfrm>
        <a:prstGeom prst="pie">
          <a:avLst>
            <a:gd name="adj1" fmla="val 108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800" kern="1200" dirty="0" smtClean="0"/>
            <a:t>Estética</a:t>
          </a:r>
          <a:endParaRPr lang="en-US" sz="1800" kern="1200" dirty="0"/>
        </a:p>
      </dsp:txBody>
      <dsp:txXfrm>
        <a:off x="1589742" y="862509"/>
        <a:ext cx="1058083" cy="8532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3B3C-4DC3-4669-932B-2D36FA0880FA}">
      <dsp:nvSpPr>
        <dsp:cNvPr id="0" name=""/>
        <dsp:cNvSpPr/>
      </dsp:nvSpPr>
      <dsp:spPr>
        <a:xfrm>
          <a:off x="1177007" y="73567"/>
          <a:ext cx="3989634" cy="3673483"/>
        </a:xfrm>
        <a:prstGeom prst="pie">
          <a:avLst>
            <a:gd name="adj1" fmla="val 162000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pt-BR" sz="2400" b="1" kern="1200" dirty="0" smtClean="0">
              <a:solidFill>
                <a:schemeClr val="bg1"/>
              </a:solidFill>
            </a:rPr>
            <a:t>Tecnologia</a:t>
          </a:r>
          <a:endParaRPr lang="en-US" sz="2400" b="1" kern="1200" dirty="0">
            <a:solidFill>
              <a:schemeClr val="bg1"/>
            </a:solidFill>
          </a:endParaRPr>
        </a:p>
      </dsp:txBody>
      <dsp:txXfrm>
        <a:off x="3217420" y="753162"/>
        <a:ext cx="1472364" cy="1093298"/>
      </dsp:txXfrm>
    </dsp:sp>
    <dsp:sp modelId="{6F3339F8-044A-4D83-91DB-FA3D2ACA6149}">
      <dsp:nvSpPr>
        <dsp:cNvPr id="0" name=""/>
        <dsp:cNvSpPr/>
      </dsp:nvSpPr>
      <dsp:spPr>
        <a:xfrm>
          <a:off x="1431915" y="440899"/>
          <a:ext cx="3209319" cy="3209319"/>
        </a:xfrm>
        <a:prstGeom prst="pie">
          <a:avLst>
            <a:gd name="adj1" fmla="val 0"/>
            <a:gd name="adj2" fmla="val 54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História</a:t>
          </a:r>
          <a:endParaRPr lang="en-US" sz="2800" kern="1200" dirty="0">
            <a:solidFill>
              <a:schemeClr val="bg1"/>
            </a:solidFill>
          </a:endParaRPr>
        </a:p>
      </dsp:txBody>
      <dsp:txXfrm>
        <a:off x="3093884" y="2102868"/>
        <a:ext cx="1184391" cy="955154"/>
      </dsp:txXfrm>
    </dsp:sp>
    <dsp:sp modelId="{F869D7A1-F012-4430-BA63-64E9F9D1124E}">
      <dsp:nvSpPr>
        <dsp:cNvPr id="0" name=""/>
        <dsp:cNvSpPr/>
      </dsp:nvSpPr>
      <dsp:spPr>
        <a:xfrm>
          <a:off x="1431915" y="440899"/>
          <a:ext cx="3209319" cy="3209319"/>
        </a:xfrm>
        <a:prstGeom prst="pie">
          <a:avLst>
            <a:gd name="adj1" fmla="val 5400000"/>
            <a:gd name="adj2" fmla="val 10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Mecânica</a:t>
          </a:r>
          <a:endParaRPr lang="en-US" sz="2800" kern="1200" dirty="0">
            <a:solidFill>
              <a:schemeClr val="bg1"/>
            </a:solidFill>
          </a:endParaRPr>
        </a:p>
      </dsp:txBody>
      <dsp:txXfrm>
        <a:off x="1794873" y="2102868"/>
        <a:ext cx="1184391" cy="955154"/>
      </dsp:txXfrm>
    </dsp:sp>
    <dsp:sp modelId="{9A8E97CB-4E0B-4914-93E0-FE5C22A8470B}">
      <dsp:nvSpPr>
        <dsp:cNvPr id="0" name=""/>
        <dsp:cNvSpPr/>
      </dsp:nvSpPr>
      <dsp:spPr>
        <a:xfrm>
          <a:off x="1431915" y="440899"/>
          <a:ext cx="3209319" cy="3209319"/>
        </a:xfrm>
        <a:prstGeom prst="pie">
          <a:avLst>
            <a:gd name="adj1" fmla="val 108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Estética</a:t>
          </a:r>
          <a:endParaRPr lang="en-US" sz="2800" kern="1200" dirty="0">
            <a:solidFill>
              <a:schemeClr val="bg1"/>
            </a:solidFill>
          </a:endParaRPr>
        </a:p>
      </dsp:txBody>
      <dsp:txXfrm>
        <a:off x="1794873" y="1033095"/>
        <a:ext cx="1184391" cy="9551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7BDD7-BE7A-4728-9D85-A856AC64C6F8}">
      <dsp:nvSpPr>
        <dsp:cNvPr id="0" name=""/>
        <dsp:cNvSpPr/>
      </dsp:nvSpPr>
      <dsp:spPr>
        <a:xfrm>
          <a:off x="3206" y="246984"/>
          <a:ext cx="1510692" cy="1510692"/>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31A308-8306-4A6E-9058-78313683128E}">
      <dsp:nvSpPr>
        <dsp:cNvPr id="0" name=""/>
        <dsp:cNvSpPr/>
      </dsp:nvSpPr>
      <dsp:spPr>
        <a:xfrm>
          <a:off x="249133"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Verifique as entradas</a:t>
          </a:r>
          <a:endParaRPr lang="en-US" sz="2200" kern="1200" dirty="0"/>
        </a:p>
      </dsp:txBody>
      <dsp:txXfrm>
        <a:off x="293380" y="1197647"/>
        <a:ext cx="1422198" cy="1422198"/>
      </dsp:txXfrm>
    </dsp:sp>
    <dsp:sp modelId="{02B5DAB0-AD85-44B5-9071-70E99D9C3CC5}">
      <dsp:nvSpPr>
        <dsp:cNvPr id="0" name=""/>
        <dsp:cNvSpPr/>
      </dsp:nvSpPr>
      <dsp:spPr>
        <a:xfrm>
          <a:off x="1804892" y="820832"/>
          <a:ext cx="290992" cy="3629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804892" y="893432"/>
        <a:ext cx="203694" cy="217798"/>
      </dsp:txXfrm>
    </dsp:sp>
    <dsp:sp modelId="{9A7A53BA-2D60-4FDA-883C-D504745EE65C}">
      <dsp:nvSpPr>
        <dsp:cNvPr id="0" name=""/>
        <dsp:cNvSpPr/>
      </dsp:nvSpPr>
      <dsp:spPr>
        <a:xfrm>
          <a:off x="2345307" y="246984"/>
          <a:ext cx="1510692" cy="151069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67782B-0470-4F37-B564-D1D82EC78F62}">
      <dsp:nvSpPr>
        <dsp:cNvPr id="0" name=""/>
        <dsp:cNvSpPr/>
      </dsp:nvSpPr>
      <dsp:spPr>
        <a:xfrm>
          <a:off x="2591234"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Calcule o novo estado do jogo</a:t>
          </a:r>
          <a:endParaRPr lang="en-US" sz="2200" kern="1200" dirty="0"/>
        </a:p>
      </dsp:txBody>
      <dsp:txXfrm>
        <a:off x="2635481" y="1197647"/>
        <a:ext cx="1422198" cy="1422198"/>
      </dsp:txXfrm>
    </dsp:sp>
    <dsp:sp modelId="{783B7305-9C94-4CF6-AF4B-C2754411374D}">
      <dsp:nvSpPr>
        <dsp:cNvPr id="0" name=""/>
        <dsp:cNvSpPr/>
      </dsp:nvSpPr>
      <dsp:spPr>
        <a:xfrm>
          <a:off x="4146992" y="820832"/>
          <a:ext cx="290992" cy="3629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146992" y="893432"/>
        <a:ext cx="203694" cy="217798"/>
      </dsp:txXfrm>
    </dsp:sp>
    <dsp:sp modelId="{098BB98F-AA27-4B6C-9B4B-FB4CF9987923}">
      <dsp:nvSpPr>
        <dsp:cNvPr id="0" name=""/>
        <dsp:cNvSpPr/>
      </dsp:nvSpPr>
      <dsp:spPr>
        <a:xfrm>
          <a:off x="4687407" y="246984"/>
          <a:ext cx="1510692" cy="151069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6BBE7-CD37-4C8A-950D-EA825BDE70FF}">
      <dsp:nvSpPr>
        <dsp:cNvPr id="0" name=""/>
        <dsp:cNvSpPr/>
      </dsp:nvSpPr>
      <dsp:spPr>
        <a:xfrm>
          <a:off x="4933334"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Desenhe a tela / emita os sons</a:t>
          </a:r>
          <a:endParaRPr lang="en-US" sz="2200" kern="1200" dirty="0"/>
        </a:p>
      </dsp:txBody>
      <dsp:txXfrm>
        <a:off x="4977581" y="1197647"/>
        <a:ext cx="1422198" cy="1422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23080-ED69-4A7B-9CB0-4A86315FAC0A}">
      <dsp:nvSpPr>
        <dsp:cNvPr id="0" name=""/>
        <dsp:cNvSpPr/>
      </dsp:nvSpPr>
      <dsp:spPr>
        <a:xfrm>
          <a:off x="0" y="184023"/>
          <a:ext cx="6447234" cy="831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smtClean="0"/>
            <a:t>Use um engine mais simples</a:t>
          </a:r>
          <a:endParaRPr lang="pt-BR" sz="1100" kern="1200" dirty="0" smtClean="0"/>
        </a:p>
        <a:p>
          <a:pPr marL="114300" lvl="2" indent="-57150" algn="l" defTabSz="488950">
            <a:lnSpc>
              <a:spcPct val="90000"/>
            </a:lnSpc>
            <a:spcBef>
              <a:spcPct val="0"/>
            </a:spcBef>
            <a:spcAft>
              <a:spcPct val="15000"/>
            </a:spcAft>
            <a:buChar char="••"/>
          </a:pPr>
          <a:r>
            <a:rPr lang="pt-BR" sz="1100" kern="1200" dirty="0" err="1" smtClean="0"/>
            <a:t>Gamemaker</a:t>
          </a:r>
          <a:endParaRPr lang="pt-BR" sz="1100" kern="1200" dirty="0" smtClean="0"/>
        </a:p>
        <a:p>
          <a:pPr marL="114300" lvl="2" indent="-57150" algn="l" defTabSz="488950">
            <a:lnSpc>
              <a:spcPct val="90000"/>
            </a:lnSpc>
            <a:spcBef>
              <a:spcPct val="0"/>
            </a:spcBef>
            <a:spcAft>
              <a:spcPct val="15000"/>
            </a:spcAft>
            <a:buChar char="••"/>
          </a:pPr>
          <a:r>
            <a:rPr lang="pt-BR" sz="1100" kern="1200" dirty="0" err="1" smtClean="0"/>
            <a:t>Construct</a:t>
          </a:r>
          <a:r>
            <a:rPr lang="pt-BR" sz="1100" kern="1200" dirty="0" smtClean="0"/>
            <a:t> 2</a:t>
          </a:r>
        </a:p>
      </dsp:txBody>
      <dsp:txXfrm>
        <a:off x="0" y="184023"/>
        <a:ext cx="6447234" cy="831600"/>
      </dsp:txXfrm>
    </dsp:sp>
    <dsp:sp modelId="{298EF025-C301-4139-B5AE-72CFEDA32B82}">
      <dsp:nvSpPr>
        <dsp:cNvPr id="0" name=""/>
        <dsp:cNvSpPr/>
      </dsp:nvSpPr>
      <dsp:spPr>
        <a:xfrm>
          <a:off x="322361" y="21663"/>
          <a:ext cx="4513063"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Beginner</a:t>
          </a:r>
          <a:endParaRPr lang="en-US" sz="2800" b="1" kern="1200" dirty="0"/>
        </a:p>
      </dsp:txBody>
      <dsp:txXfrm>
        <a:off x="338213" y="37515"/>
        <a:ext cx="4481359" cy="293016"/>
      </dsp:txXfrm>
    </dsp:sp>
    <dsp:sp modelId="{656645E4-84A1-4442-B40A-C5097AA6CE4F}">
      <dsp:nvSpPr>
        <dsp:cNvPr id="0" name=""/>
        <dsp:cNvSpPr/>
      </dsp:nvSpPr>
      <dsp:spPr>
        <a:xfrm>
          <a:off x="0" y="1237384"/>
          <a:ext cx="6447234" cy="64102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bom, que simplifica</a:t>
          </a:r>
        </a:p>
        <a:p>
          <a:pPr marL="114300" lvl="2" indent="-57150" algn="l" defTabSz="488950">
            <a:lnSpc>
              <a:spcPct val="90000"/>
            </a:lnSpc>
            <a:spcBef>
              <a:spcPct val="0"/>
            </a:spcBef>
            <a:spcAft>
              <a:spcPct val="15000"/>
            </a:spcAft>
            <a:buChar char="••"/>
          </a:pPr>
          <a:r>
            <a:rPr lang="pt-BR" sz="1100" kern="1200" dirty="0" err="1" smtClean="0"/>
            <a:t>Unity</a:t>
          </a:r>
          <a:r>
            <a:rPr lang="pt-BR" sz="1100" kern="1200" dirty="0" smtClean="0"/>
            <a:t> </a:t>
          </a:r>
        </a:p>
      </dsp:txBody>
      <dsp:txXfrm>
        <a:off x="0" y="1237384"/>
        <a:ext cx="6447234" cy="641024"/>
      </dsp:txXfrm>
    </dsp:sp>
    <dsp:sp modelId="{74DF7289-057C-4CC3-9431-D59D23AA6BE2}">
      <dsp:nvSpPr>
        <dsp:cNvPr id="0" name=""/>
        <dsp:cNvSpPr/>
      </dsp:nvSpPr>
      <dsp:spPr>
        <a:xfrm>
          <a:off x="322361" y="1075024"/>
          <a:ext cx="4513063"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smtClean="0"/>
            <a:t>Normal</a:t>
          </a:r>
        </a:p>
      </dsp:txBody>
      <dsp:txXfrm>
        <a:off x="338213" y="1090876"/>
        <a:ext cx="4481359" cy="293016"/>
      </dsp:txXfrm>
    </dsp:sp>
    <dsp:sp modelId="{DD8E9EDD-3EB6-426F-93FF-801438997EF7}">
      <dsp:nvSpPr>
        <dsp:cNvPr id="0" name=""/>
        <dsp:cNvSpPr/>
      </dsp:nvSpPr>
      <dsp:spPr>
        <a:xfrm>
          <a:off x="0" y="2100169"/>
          <a:ext cx="6447234" cy="641024"/>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aberto como o </a:t>
          </a:r>
          <a:r>
            <a:rPr lang="pt-BR" sz="1100" kern="1200" dirty="0" err="1" smtClean="0"/>
            <a:t>Ogre</a:t>
          </a:r>
          <a:endParaRPr lang="pt-BR" sz="1100" kern="1200" dirty="0" smtClean="0"/>
        </a:p>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complexo, que exige programar detalhes e sem apoio visual</a:t>
          </a:r>
        </a:p>
      </dsp:txBody>
      <dsp:txXfrm>
        <a:off x="0" y="2100169"/>
        <a:ext cx="6447234" cy="641024"/>
      </dsp:txXfrm>
    </dsp:sp>
    <dsp:sp modelId="{B3989B42-BDA3-42D6-9C7D-00EC1E6CD915}">
      <dsp:nvSpPr>
        <dsp:cNvPr id="0" name=""/>
        <dsp:cNvSpPr/>
      </dsp:nvSpPr>
      <dsp:spPr>
        <a:xfrm>
          <a:off x="322361" y="1937809"/>
          <a:ext cx="4513063" cy="3247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Difficult</a:t>
          </a:r>
          <a:endParaRPr lang="pt-BR" sz="2800" b="1" kern="1200" dirty="0" smtClean="0"/>
        </a:p>
      </dsp:txBody>
      <dsp:txXfrm>
        <a:off x="338213" y="1953661"/>
        <a:ext cx="4481359" cy="293016"/>
      </dsp:txXfrm>
    </dsp:sp>
    <dsp:sp modelId="{043017D7-E754-4E82-BBE7-86367B25F81E}">
      <dsp:nvSpPr>
        <dsp:cNvPr id="0" name=""/>
        <dsp:cNvSpPr/>
      </dsp:nvSpPr>
      <dsp:spPr>
        <a:xfrm>
          <a:off x="0" y="2962954"/>
          <a:ext cx="6447234" cy="467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smtClean="0"/>
            <a:t>Faça tudo do zero</a:t>
          </a:r>
          <a:endParaRPr lang="pt-BR" sz="1100" kern="1200" dirty="0" smtClean="0"/>
        </a:p>
      </dsp:txBody>
      <dsp:txXfrm>
        <a:off x="0" y="2962954"/>
        <a:ext cx="6447234" cy="467775"/>
      </dsp:txXfrm>
    </dsp:sp>
    <dsp:sp modelId="{17306DE9-EFF9-4827-843D-71FBB6420607}">
      <dsp:nvSpPr>
        <dsp:cNvPr id="0" name=""/>
        <dsp:cNvSpPr/>
      </dsp:nvSpPr>
      <dsp:spPr>
        <a:xfrm>
          <a:off x="322361" y="2800594"/>
          <a:ext cx="4513063" cy="324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Nightmare</a:t>
          </a:r>
          <a:endParaRPr lang="pt-BR" sz="2800" b="1" kern="1200" dirty="0" smtClean="0"/>
        </a:p>
      </dsp:txBody>
      <dsp:txXfrm>
        <a:off x="338213" y="2816446"/>
        <a:ext cx="4481359"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21E8C-A508-41A1-9084-4B57012D21FE}" type="datetimeFigureOut">
              <a:rPr lang="en-US" smtClean="0"/>
              <a:t>10/17/2016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53541-2247-44C2-A7B3-61B92D94227C}" type="slidenum">
              <a:rPr lang="en-US" smtClean="0"/>
              <a:t>‹#›</a:t>
            </a:fld>
            <a:endParaRPr lang="en-US"/>
          </a:p>
        </p:txBody>
      </p:sp>
    </p:spTree>
    <p:extLst>
      <p:ext uri="{BB962C8B-B14F-4D97-AF65-F5344CB8AC3E}">
        <p14:creationId xmlns:p14="http://schemas.microsoft.com/office/powerpoint/2010/main" val="2308758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js.ojp.usdoj.gov/content/glance/offage.cfm"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bjs.ojp.usdoj.gov/content/glance/cv2.cf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Board_game"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en.wikipedia.org/wiki/Pirate_and_Traveler" TargetMode="External"/><Relationship Id="rId4" Type="http://schemas.openxmlformats.org/officeDocument/2006/relationships/hyperlink" Target="http://en.wikipedia.org/wiki/Milton_Bradley"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a:t>
            </a:fld>
            <a:endParaRPr lang="en-US"/>
          </a:p>
        </p:txBody>
      </p:sp>
    </p:spTree>
    <p:extLst>
      <p:ext uri="{BB962C8B-B14F-4D97-AF65-F5344CB8AC3E}">
        <p14:creationId xmlns:p14="http://schemas.microsoft.com/office/powerpoint/2010/main" val="39407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3D18F3B-B711-40DC-A7B2-84CDD662FA19}" type="slidenum">
              <a:rPr lang="en-US" smtClean="0"/>
              <a:pPr/>
              <a:t>11</a:t>
            </a:fld>
            <a:endParaRPr lang="en-US" smtClean="0"/>
          </a:p>
        </p:txBody>
      </p:sp>
      <p:sp>
        <p:nvSpPr>
          <p:cNvPr id="22531" name="Rectangle 2"/>
          <p:cNvSpPr>
            <a:spLocks noGrp="1" noRot="1" noChangeAspect="1" noChangeArrowheads="1" noTextEdit="1"/>
          </p:cNvSpPr>
          <p:nvPr>
            <p:ph type="sldImg"/>
          </p:nvPr>
        </p:nvSpPr>
        <p:spPr>
          <a:xfrm>
            <a:off x="1371600" y="1143000"/>
            <a:ext cx="4114800" cy="3086100"/>
          </a:xfrm>
          <a:ln/>
        </p:spPr>
      </p:sp>
      <p:sp>
        <p:nvSpPr>
          <p:cNvPr id="22532" name="Rectangle 3"/>
          <p:cNvSpPr>
            <a:spLocks noGrp="1" noChangeArrowheads="1"/>
          </p:cNvSpPr>
          <p:nvPr>
            <p:ph type="body" idx="1"/>
          </p:nvPr>
        </p:nvSpPr>
        <p:spPr>
          <a:noFill/>
          <a:ln/>
        </p:spPr>
        <p:txBody>
          <a:bodyPr/>
          <a:lstStyle/>
          <a:p>
            <a:pPr eaLnBrk="1" hangingPunct="1"/>
            <a:r>
              <a:rPr lang="pt-BR" dirty="0" smtClean="0">
                <a:hlinkClick r:id="rId3"/>
              </a:rPr>
              <a:t>http://bjs.ojp.usdoj.gov/content/glance/offage.</a:t>
            </a:r>
            <a:r>
              <a:rPr lang="pt-BR" dirty="0" err="1" smtClean="0">
                <a:hlinkClick r:id="rId3"/>
              </a:rPr>
              <a:t>cfm</a:t>
            </a:r>
            <a:r>
              <a:rPr lang="pt-BR" dirty="0" smtClean="0"/>
              <a:t> </a:t>
            </a:r>
            <a:r>
              <a:rPr lang="pt-BR" dirty="0" smtClean="0">
                <a:hlinkClick r:id="rId4"/>
              </a:rPr>
              <a:t>http://bjs.ojp.usdoj.gov/content/glance/cv2.</a:t>
            </a:r>
            <a:r>
              <a:rPr lang="pt-BR" dirty="0" err="1" smtClean="0">
                <a:hlinkClick r:id="rId4"/>
              </a:rPr>
              <a:t>cfm</a:t>
            </a:r>
            <a:endParaRPr lang="pt-BR" dirty="0" smtClean="0"/>
          </a:p>
        </p:txBody>
      </p:sp>
    </p:spTree>
    <p:extLst>
      <p:ext uri="{BB962C8B-B14F-4D97-AF65-F5344CB8AC3E}">
        <p14:creationId xmlns:p14="http://schemas.microsoft.com/office/powerpoint/2010/main" val="256593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pt-BR" dirty="0" smtClean="0"/>
              <a:t>1</a:t>
            </a:r>
          </a:p>
          <a:p>
            <a:r>
              <a:rPr lang="pt-BR" dirty="0" smtClean="0"/>
              <a:t>2</a:t>
            </a:r>
          </a:p>
          <a:p>
            <a:r>
              <a:rPr lang="pt-BR" dirty="0" smtClean="0"/>
              <a:t>3</a:t>
            </a:r>
          </a:p>
          <a:p>
            <a:r>
              <a:rPr lang="pt-BR" dirty="0" smtClean="0"/>
              <a:t>4 </a:t>
            </a:r>
            <a:r>
              <a:rPr lang="pt-BR" dirty="0" err="1" smtClean="0"/>
              <a:t>Treasure</a:t>
            </a:r>
            <a:r>
              <a:rPr lang="pt-BR" dirty="0" smtClean="0"/>
              <a:t> </a:t>
            </a:r>
            <a:r>
              <a:rPr lang="pt-BR" dirty="0" err="1" smtClean="0"/>
              <a:t>Island</a:t>
            </a:r>
            <a:endParaRPr lang="pt-BR" dirty="0" smtClean="0"/>
          </a:p>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tooltip="Board game"/>
              </a:rPr>
              <a:t>board game</a:t>
            </a:r>
            <a:r>
              <a:rPr lang="en-US" sz="1200" b="0" i="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Pirate and Traveler</a:t>
            </a:r>
            <a:r>
              <a:rPr lang="en-US" sz="1200" b="0" i="0" kern="1200" dirty="0" smtClean="0">
                <a:solidFill>
                  <a:schemeClr val="tx1"/>
                </a:solidFill>
                <a:effectLst/>
                <a:latin typeface="+mn-lt"/>
                <a:ea typeface="+mn-ea"/>
                <a:cs typeface="+mn-cs"/>
              </a:rPr>
              <a:t> was first marketed by </a:t>
            </a:r>
            <a:r>
              <a:rPr lang="en-US" sz="1200" b="0" i="0" u="none" strike="noStrike" kern="1200" dirty="0" smtClean="0">
                <a:solidFill>
                  <a:schemeClr val="tx1"/>
                </a:solidFill>
                <a:effectLst/>
                <a:latin typeface="+mn-lt"/>
                <a:ea typeface="+mn-ea"/>
                <a:cs typeface="+mn-cs"/>
                <a:hlinkClick r:id="rId4" tooltip="Milton Bradley"/>
              </a:rPr>
              <a:t>Milton Bradley</a:t>
            </a:r>
            <a:r>
              <a:rPr lang="en-US" sz="1200" b="0" i="0" kern="1200" dirty="0" smtClean="0">
                <a:solidFill>
                  <a:schemeClr val="tx1"/>
                </a:solidFill>
                <a:effectLst/>
                <a:latin typeface="+mn-lt"/>
                <a:ea typeface="+mn-ea"/>
                <a:cs typeface="+mn-cs"/>
              </a:rPr>
              <a:t> in 1911. Revised editions were published in 1936, 1953, 1956, 1960, and 1970. Details of the game board, travel cards, spinner, pawns and box art varied between edition years. The game is no longer in production and is now considered a vintage collectible board game.</a:t>
            </a:r>
            <a:r>
              <a:rPr lang="en-US" sz="1200" b="0" i="0" u="none" strike="noStrike" kern="1200" baseline="30000" dirty="0" smtClean="0">
                <a:solidFill>
                  <a:schemeClr val="tx1"/>
                </a:solidFill>
                <a:effectLst/>
                <a:latin typeface="+mn-lt"/>
                <a:ea typeface="+mn-ea"/>
                <a:cs typeface="+mn-cs"/>
                <a:hlinkClick r:id="rId5"/>
              </a:rPr>
              <a:t>[1]</a:t>
            </a:r>
            <a:endParaRPr lang="en-US" dirty="0"/>
          </a:p>
        </p:txBody>
      </p:sp>
      <p:sp>
        <p:nvSpPr>
          <p:cNvPr id="4" name="Slide Number Placeholder 3"/>
          <p:cNvSpPr>
            <a:spLocks noGrp="1"/>
          </p:cNvSpPr>
          <p:nvPr>
            <p:ph type="sldNum" sz="quarter" idx="10"/>
          </p:nvPr>
        </p:nvSpPr>
        <p:spPr/>
        <p:txBody>
          <a:bodyPr/>
          <a:lstStyle/>
          <a:p>
            <a:fld id="{66CD42B9-1D8E-4D5A-B00E-B7BF06A0176D}" type="slidenum">
              <a:rPr lang="pt-BR" smtClean="0"/>
              <a:pPr/>
              <a:t>19</a:t>
            </a:fld>
            <a:endParaRPr lang="pt-BR"/>
          </a:p>
        </p:txBody>
      </p:sp>
    </p:spTree>
    <p:extLst>
      <p:ext uri="{BB962C8B-B14F-4D97-AF65-F5344CB8AC3E}">
        <p14:creationId xmlns:p14="http://schemas.microsoft.com/office/powerpoint/2010/main" val="749020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1371600" y="1143000"/>
            <a:ext cx="4114800" cy="3086100"/>
          </a:xfrm>
          <a:ln/>
        </p:spPr>
      </p:sp>
      <p:sp>
        <p:nvSpPr>
          <p:cNvPr id="19459" name="Notes Placeholder 2"/>
          <p:cNvSpPr>
            <a:spLocks noGrp="1"/>
          </p:cNvSpPr>
          <p:nvPr>
            <p:ph type="body" idx="1"/>
          </p:nvPr>
        </p:nvSpPr>
        <p:spPr>
          <a:noFill/>
          <a:ln/>
        </p:spPr>
        <p:txBody>
          <a:bodyPr/>
          <a:lstStyle/>
          <a:p>
            <a:pPr eaLnBrk="1" hangingPunct="1"/>
            <a:endParaRPr lang="pt-BR" smtClean="0"/>
          </a:p>
        </p:txBody>
      </p:sp>
      <p:sp>
        <p:nvSpPr>
          <p:cNvPr id="19460" name="Slide Number Placeholder 3"/>
          <p:cNvSpPr>
            <a:spLocks noGrp="1"/>
          </p:cNvSpPr>
          <p:nvPr>
            <p:ph type="sldNum" sz="quarter" idx="5"/>
          </p:nvPr>
        </p:nvSpPr>
        <p:spPr>
          <a:noFill/>
        </p:spPr>
        <p:txBody>
          <a:bodyPr/>
          <a:lstStyle/>
          <a:p>
            <a:fld id="{6649A9F9-C0E0-48F6-BF6B-1A65DB229397}" type="slidenum">
              <a:rPr lang="en-US" smtClean="0"/>
              <a:pPr/>
              <a:t>3</a:t>
            </a:fld>
            <a:endParaRPr lang="en-US" smtClean="0"/>
          </a:p>
        </p:txBody>
      </p:sp>
    </p:spTree>
    <p:extLst>
      <p:ext uri="{BB962C8B-B14F-4D97-AF65-F5344CB8AC3E}">
        <p14:creationId xmlns:p14="http://schemas.microsoft.com/office/powerpoint/2010/main" val="1172731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4</a:t>
            </a:fld>
            <a:endParaRPr lang="en-US"/>
          </a:p>
        </p:txBody>
      </p:sp>
    </p:spTree>
    <p:extLst>
      <p:ext uri="{BB962C8B-B14F-4D97-AF65-F5344CB8AC3E}">
        <p14:creationId xmlns:p14="http://schemas.microsoft.com/office/powerpoint/2010/main" val="330483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5</a:t>
            </a:fld>
            <a:endParaRPr lang="en-US"/>
          </a:p>
        </p:txBody>
      </p:sp>
    </p:spTree>
    <p:extLst>
      <p:ext uri="{BB962C8B-B14F-4D97-AF65-F5344CB8AC3E}">
        <p14:creationId xmlns:p14="http://schemas.microsoft.com/office/powerpoint/2010/main" val="19638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E81850E4-2260-484C-8F5B-F8A558566773}" type="slidenum">
              <a:rPr lang="en-US" smtClean="0"/>
              <a:pPr/>
              <a:t>6</a:t>
            </a:fld>
            <a:endParaRPr lang="en-US" smtClean="0"/>
          </a:p>
        </p:txBody>
      </p:sp>
      <p:sp>
        <p:nvSpPr>
          <p:cNvPr id="20483" name="Rectangle 2"/>
          <p:cNvSpPr>
            <a:spLocks noGrp="1" noRot="1" noChangeAspect="1" noChangeArrowheads="1" noTextEdit="1"/>
          </p:cNvSpPr>
          <p:nvPr>
            <p:ph type="sldImg"/>
          </p:nvPr>
        </p:nvSpPr>
        <p:spPr>
          <a:xfrm>
            <a:off x="1371600" y="1143000"/>
            <a:ext cx="4114800" cy="3086100"/>
          </a:xfrm>
          <a:ln/>
        </p:spPr>
      </p:sp>
      <p:sp>
        <p:nvSpPr>
          <p:cNvPr id="20484" name="Rectangle 3"/>
          <p:cNvSpPr>
            <a:spLocks noGrp="1" noChangeArrowheads="1"/>
          </p:cNvSpPr>
          <p:nvPr>
            <p:ph type="body" idx="1"/>
          </p:nvPr>
        </p:nvSpPr>
        <p:spPr>
          <a:noFill/>
          <a:ln/>
        </p:spPr>
        <p:txBody>
          <a:bodyPr/>
          <a:lstStyle/>
          <a:p>
            <a:pPr eaLnBrk="1" hangingPunct="1"/>
            <a:endParaRPr lang="pt-BR" smtClean="0"/>
          </a:p>
        </p:txBody>
      </p:sp>
    </p:spTree>
    <p:extLst>
      <p:ext uri="{BB962C8B-B14F-4D97-AF65-F5344CB8AC3E}">
        <p14:creationId xmlns:p14="http://schemas.microsoft.com/office/powerpoint/2010/main" val="71281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7</a:t>
            </a:fld>
            <a:endParaRPr lang="en-US"/>
          </a:p>
        </p:txBody>
      </p:sp>
    </p:spTree>
    <p:extLst>
      <p:ext uri="{BB962C8B-B14F-4D97-AF65-F5344CB8AC3E}">
        <p14:creationId xmlns:p14="http://schemas.microsoft.com/office/powerpoint/2010/main" val="310380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4. Almost no girls play computer games.</a:t>
            </a:r>
            <a:endParaRPr lang="en-US" dirty="0" smtClean="0"/>
          </a:p>
          <a:p>
            <a:r>
              <a:rPr lang="en-US" dirty="0" smtClean="0"/>
              <a:t>Historically, the video game market has been predominantly male. However, the percentage of women playing games has steadily increased over the past decade. Women now slightly outnumber men playing Web-based games. Spurred by the belief that games were an important gateway into other kinds of digital literacy, efforts were made in the mid-90s to build games that appealed to girls. More recent games such as </a:t>
            </a:r>
            <a:r>
              <a:rPr lang="en-US" i="1" dirty="0" smtClean="0"/>
              <a:t>The Sims</a:t>
            </a:r>
            <a:r>
              <a:rPr lang="en-US" dirty="0" smtClean="0"/>
              <a:t> were huge crossover successes that attracted many women who had never played games before. Given the historic imbalance in the game market (and among people working inside the game industry), the presence of sexist stereotyping in games is hardly surprising. Yet it's also important to note that female game characters are often portrayed as powerful and independent. In his book </a:t>
            </a:r>
            <a:r>
              <a:rPr lang="en-US" i="1" dirty="0" smtClean="0"/>
              <a:t>Killing Monsters</a:t>
            </a:r>
            <a:r>
              <a:rPr lang="en-US" dirty="0" smtClean="0"/>
              <a:t>, Gerard Jones argues that young girls often build upon these representations of strong women warriors as a means of building up their self confidence in confronting challenges in their everyday lives. </a:t>
            </a:r>
          </a:p>
        </p:txBody>
      </p:sp>
      <p:sp>
        <p:nvSpPr>
          <p:cNvPr id="4" name="Slide Number Placeholder 3"/>
          <p:cNvSpPr>
            <a:spLocks noGrp="1"/>
          </p:cNvSpPr>
          <p:nvPr>
            <p:ph type="sldNum" sz="quarter" idx="10"/>
          </p:nvPr>
        </p:nvSpPr>
        <p:spPr/>
        <p:txBody>
          <a:bodyPr/>
          <a:lstStyle/>
          <a:p>
            <a:fld id="{70A19586-9415-408A-8C87-390BA0B5FCC2}" type="slidenum">
              <a:rPr lang="pt-BR" smtClean="0"/>
              <a:pPr/>
              <a:t>8</a:t>
            </a:fld>
            <a:endParaRPr lang="pt-BR"/>
          </a:p>
        </p:txBody>
      </p:sp>
    </p:spTree>
    <p:extLst>
      <p:ext uri="{BB962C8B-B14F-4D97-AF65-F5344CB8AC3E}">
        <p14:creationId xmlns:p14="http://schemas.microsoft.com/office/powerpoint/2010/main" val="2534997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9</a:t>
            </a:fld>
            <a:endParaRPr lang="en-US"/>
          </a:p>
        </p:txBody>
      </p:sp>
    </p:spTree>
    <p:extLst>
      <p:ext uri="{BB962C8B-B14F-4D97-AF65-F5344CB8AC3E}">
        <p14:creationId xmlns:p14="http://schemas.microsoft.com/office/powerpoint/2010/main" val="276363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1. The availability of video games has led to an epidemic of youth violence.</a:t>
            </a:r>
            <a:endParaRPr lang="en-US" dirty="0" smtClean="0"/>
          </a:p>
          <a:p>
            <a:r>
              <a:rPr lang="en-US" dirty="0" smtClean="0"/>
              <a:t>According to federal crime statistics, the rate of juvenile violent crime in the United States is at a 30-year low. Researchers find that people serving time for violent crimes typically consume less media before committing their crimes than the average person in the general population. It's true that young offenders who have committed school shootings in America have also been game players. But young people in general are more likely to be gamers — 90 percent of boys and 40 percent of girls play. The overwhelming majority of kids who play do NOT commit antisocial acts. According to a 2001 U.S. Surgeon General's report, the strongest risk factors for school shootings centered on mental stability and the quality of home life, not media exposure. The moral panic over violent video games is doubly harmful. It has led adult authorities to be more suspicious and hostile to many kids who already feel cut off from the system. It also misdirects energy away from eliminating the actual causes of youth violence and allows problems to continue to fester. </a:t>
            </a:r>
            <a:endParaRPr lang="pt-BR" dirty="0" smtClean="0"/>
          </a:p>
          <a:p>
            <a:endParaRPr lang="pt-BR" dirty="0"/>
          </a:p>
        </p:txBody>
      </p:sp>
      <p:sp>
        <p:nvSpPr>
          <p:cNvPr id="4" name="Slide Number Placeholder 3"/>
          <p:cNvSpPr>
            <a:spLocks noGrp="1"/>
          </p:cNvSpPr>
          <p:nvPr>
            <p:ph type="sldNum" sz="quarter" idx="10"/>
          </p:nvPr>
        </p:nvSpPr>
        <p:spPr/>
        <p:txBody>
          <a:bodyPr/>
          <a:lstStyle/>
          <a:p>
            <a:fld id="{70A19586-9415-408A-8C87-390BA0B5FCC2}" type="slidenum">
              <a:rPr lang="pt-BR" smtClean="0"/>
              <a:pPr/>
              <a:t>10</a:t>
            </a:fld>
            <a:endParaRPr lang="pt-BR"/>
          </a:p>
        </p:txBody>
      </p:sp>
    </p:spTree>
    <p:extLst>
      <p:ext uri="{BB962C8B-B14F-4D97-AF65-F5344CB8AC3E}">
        <p14:creationId xmlns:p14="http://schemas.microsoft.com/office/powerpoint/2010/main" val="1215809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722004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4"/>
            <a:ext cx="7886700" cy="972000"/>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629842" y="1401820"/>
            <a:ext cx="3868340"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027108"/>
            <a:ext cx="3868340" cy="41625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ext Placeholder 4"/>
          <p:cNvSpPr>
            <a:spLocks noGrp="1"/>
          </p:cNvSpPr>
          <p:nvPr>
            <p:ph type="body" sz="quarter" idx="3"/>
          </p:nvPr>
        </p:nvSpPr>
        <p:spPr>
          <a:xfrm>
            <a:off x="4629150" y="1401820"/>
            <a:ext cx="3887391"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027108"/>
            <a:ext cx="3887391" cy="41625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7" name="Date Placeholder 6"/>
          <p:cNvSpPr>
            <a:spLocks noGrp="1"/>
          </p:cNvSpPr>
          <p:nvPr>
            <p:ph type="dt" sz="half" idx="10"/>
          </p:nvPr>
        </p:nvSpPr>
        <p:spPr/>
        <p:txBody>
          <a:bodyPr/>
          <a:lstStyle/>
          <a:p>
            <a:fld id="{B61BEF0D-F0BB-DE4B-95CE-6DB70DBA9567}" type="datetimeFigureOut">
              <a:rPr lang="en-US" smtClean="0"/>
              <a:pPr/>
              <a:t>10/17/2016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87002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B61BEF0D-F0BB-DE4B-95CE-6DB70DBA9567}" type="datetimeFigureOut">
              <a:rPr lang="en-US" smtClean="0"/>
              <a:pPr/>
              <a:t>10/17/2016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715010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10/17/2016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540365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10/17/2016</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153498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pt-B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pt-B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97441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801802" name="Rectangle 10"/>
          <p:cNvSpPr>
            <a:spLocks noGrp="1" noChangeArrowheads="1"/>
          </p:cNvSpPr>
          <p:nvPr>
            <p:ph type="ctrTitle" sz="quarter"/>
          </p:nvPr>
        </p:nvSpPr>
        <p:spPr>
          <a:xfrm>
            <a:off x="685800" y="1873250"/>
            <a:ext cx="7772400" cy="1555751"/>
          </a:xfrm>
          <a:ln algn="ctr"/>
        </p:spPr>
        <p:txBody>
          <a:bodyPr anchorCtr="1"/>
          <a:lstStyle>
            <a:lvl1pPr algn="ctr">
              <a:defRPr sz="6600"/>
            </a:lvl1pPr>
          </a:lstStyle>
          <a:p>
            <a:r>
              <a:rPr lang="en-US" smtClean="0"/>
              <a:t>Click to edit Master title style</a:t>
            </a:r>
            <a:endParaRPr lang="pt-BR"/>
          </a:p>
        </p:txBody>
      </p:sp>
      <p:sp>
        <p:nvSpPr>
          <p:cNvPr id="801803" name="Rectangle 11"/>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smtClean="0"/>
              <a:t>Click to edit Master subtitle style</a:t>
            </a:r>
            <a:endParaRPr lang="pt-BR"/>
          </a:p>
        </p:txBody>
      </p:sp>
    </p:spTree>
    <p:extLst>
      <p:ext uri="{BB962C8B-B14F-4D97-AF65-F5344CB8AC3E}">
        <p14:creationId xmlns:p14="http://schemas.microsoft.com/office/powerpoint/2010/main" val="13855402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99443499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10/17/2016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2907889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10/17/2016</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2797050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10/17/2016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66103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390713"/>
            <a:ext cx="7946380" cy="1500187"/>
          </a:xfrm>
        </p:spPr>
        <p:txBody>
          <a:bodyPr anchor="ct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
        <p:nvSpPr>
          <p:cNvPr id="8" name="Rectangle 7"/>
          <p:cNvSpPr/>
          <p:nvPr/>
        </p:nvSpPr>
        <p:spPr>
          <a:xfrm>
            <a:off x="0" y="2708920"/>
            <a:ext cx="9144000" cy="1620000"/>
          </a:xfrm>
          <a:prstGeom prst="rect">
            <a:avLst/>
          </a:prstGeom>
          <a:solidFill>
            <a:srgbClr val="4E7DA2"/>
          </a:solidFill>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endParaRPr lang="pt-B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93141" y="2708920"/>
            <a:ext cx="7886700" cy="1620000"/>
          </a:xfrm>
        </p:spPr>
        <p:txBody>
          <a:bodyPr anchor="ctr"/>
          <a:lstStyle>
            <a:lvl1pPr algn="ctr">
              <a:defRPr sz="4500">
                <a:solidFill>
                  <a:schemeClr val="bg1"/>
                </a:solidFill>
              </a:defRPr>
            </a:lvl1pPr>
          </a:lstStyle>
          <a:p>
            <a:r>
              <a:rPr lang="en-US" smtClean="0"/>
              <a:t>Click to edit Master title style</a:t>
            </a:r>
            <a:endParaRPr lang="pt-BR"/>
          </a:p>
        </p:txBody>
      </p:sp>
    </p:spTree>
    <p:extLst>
      <p:ext uri="{BB962C8B-B14F-4D97-AF65-F5344CB8AC3E}">
        <p14:creationId xmlns:p14="http://schemas.microsoft.com/office/powerpoint/2010/main" val="236646739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10/17/2016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7"/>
          <p:cNvSpPr>
            <a:spLocks noGrp="1"/>
          </p:cNvSpPr>
          <p:nvPr>
            <p:ph type="title"/>
          </p:nvPr>
        </p:nvSpPr>
        <p:spPr>
          <a:xfrm>
            <a:off x="1503" y="1196752"/>
            <a:ext cx="9093068" cy="4752528"/>
          </a:xfrm>
        </p:spPr>
        <p:txBody>
          <a:bodyPr>
            <a:normAutofit/>
          </a:bodyPr>
          <a:lstStyle>
            <a:lvl1pPr algn="ctr">
              <a:defRPr sz="6000"/>
            </a:lvl1pPr>
          </a:lstStyle>
          <a:p>
            <a:r>
              <a:rPr lang="en-US" smtClean="0"/>
              <a:t>Click to edit Master title style</a:t>
            </a:r>
            <a:endParaRPr lang="pt-BR"/>
          </a:p>
        </p:txBody>
      </p:sp>
    </p:spTree>
    <p:extLst>
      <p:ext uri="{BB962C8B-B14F-4D97-AF65-F5344CB8AC3E}">
        <p14:creationId xmlns:p14="http://schemas.microsoft.com/office/powerpoint/2010/main" val="205579854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10/17/2016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582215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260071774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10/17/2016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328735762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10/17/2016</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109669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10/17/2016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69744889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10/17/2016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834" y="3573016"/>
            <a:ext cx="8977313" cy="24476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0689066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10/17/2016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24476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208823217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p:txBody>
      </p:sp>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EB712588-04B1-427B-82EE-E8DB90309F08}" type="datetimeFigureOut">
              <a:rPr lang="en-US" smtClean="0"/>
              <a:t>10/17/2016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9838605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B61BEF0D-F0BB-DE4B-95CE-6DB70DBA9567}" type="datetimeFigureOut">
              <a:rPr lang="en-US" smtClean="0"/>
              <a:pPr/>
              <a:t>10/17/2016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9322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628650"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Date Placeholder 4"/>
          <p:cNvSpPr>
            <a:spLocks noGrp="1"/>
          </p:cNvSpPr>
          <p:nvPr>
            <p:ph type="dt" sz="half" idx="10"/>
          </p:nvPr>
        </p:nvSpPr>
        <p:spPr/>
        <p:txBody>
          <a:bodyPr/>
          <a:lstStyle/>
          <a:p>
            <a:fld id="{B61BEF0D-F0BB-DE4B-95CE-6DB70DBA9567}" type="datetimeFigureOut">
              <a:rPr lang="en-US" smtClean="0"/>
              <a:pPr/>
              <a:t>10/17/2016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2"/>
          <p:cNvSpPr>
            <a:spLocks noGrp="1"/>
          </p:cNvSpPr>
          <p:nvPr>
            <p:ph sz="half" idx="14"/>
          </p:nvPr>
        </p:nvSpPr>
        <p:spPr>
          <a:xfrm>
            <a:off x="3277508"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0" name="Content Placeholder 2"/>
          <p:cNvSpPr>
            <a:spLocks noGrp="1"/>
          </p:cNvSpPr>
          <p:nvPr>
            <p:ph sz="half" idx="15"/>
          </p:nvPr>
        </p:nvSpPr>
        <p:spPr>
          <a:xfrm>
            <a:off x="5950350"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67944168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628650" y="1440181"/>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Date Placeholder 4"/>
          <p:cNvSpPr>
            <a:spLocks noGrp="1"/>
          </p:cNvSpPr>
          <p:nvPr>
            <p:ph type="dt" sz="half" idx="10"/>
          </p:nvPr>
        </p:nvSpPr>
        <p:spPr/>
        <p:txBody>
          <a:bodyPr/>
          <a:lstStyle/>
          <a:p>
            <a:fld id="{B61BEF0D-F0BB-DE4B-95CE-6DB70DBA9567}" type="datetimeFigureOut">
              <a:rPr lang="en-US" smtClean="0"/>
              <a:pPr/>
              <a:t>10/17/2016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Content Placeholder 2"/>
          <p:cNvSpPr>
            <a:spLocks noGrp="1"/>
          </p:cNvSpPr>
          <p:nvPr>
            <p:ph sz="half" idx="13"/>
          </p:nvPr>
        </p:nvSpPr>
        <p:spPr>
          <a:xfrm>
            <a:off x="2627550" y="1478378"/>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9" name="Content Placeholder 2"/>
          <p:cNvSpPr>
            <a:spLocks noGrp="1"/>
          </p:cNvSpPr>
          <p:nvPr>
            <p:ph sz="half" idx="14"/>
          </p:nvPr>
        </p:nvSpPr>
        <p:spPr>
          <a:xfrm>
            <a:off x="4626450" y="1478377"/>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0" name="Content Placeholder 2"/>
          <p:cNvSpPr>
            <a:spLocks noGrp="1"/>
          </p:cNvSpPr>
          <p:nvPr>
            <p:ph sz="half" idx="15"/>
          </p:nvPr>
        </p:nvSpPr>
        <p:spPr>
          <a:xfrm>
            <a:off x="6625350" y="1478377"/>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1374393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0644" y="68959"/>
            <a:ext cx="7894976" cy="1118587"/>
          </a:xfrm>
          <a:prstGeom prst="rect">
            <a:avLst/>
          </a:prstGeom>
        </p:spPr>
        <p:txBody>
          <a:bodyPr vert="horz" lIns="91440" tIns="45720" rIns="91440" bIns="45720" rtlCol="0" anchor="ctr">
            <a:normAutofit/>
          </a:bodyPr>
          <a:lstStyle/>
          <a:p>
            <a:endParaRPr lang="pt-BR" dirty="0"/>
          </a:p>
        </p:txBody>
      </p:sp>
      <p:sp>
        <p:nvSpPr>
          <p:cNvPr id="4" name="Date Placeholder 3"/>
          <p:cNvSpPr>
            <a:spLocks noGrp="1"/>
          </p:cNvSpPr>
          <p:nvPr>
            <p:ph type="dt" sz="half" idx="2"/>
          </p:nvPr>
        </p:nvSpPr>
        <p:spPr>
          <a:xfrm>
            <a:off x="47363" y="6204855"/>
            <a:ext cx="1188000" cy="288000"/>
          </a:xfrm>
          <a:prstGeom prst="rect">
            <a:avLst/>
          </a:prstGeom>
        </p:spPr>
        <p:txBody>
          <a:bodyPr vert="horz" lIns="91440" tIns="45720" rIns="91440" bIns="45720" rtlCol="0" anchor="ctr"/>
          <a:lstStyle>
            <a:lvl1pPr algn="l">
              <a:defRPr sz="900" b="1">
                <a:solidFill>
                  <a:schemeClr val="bg1"/>
                </a:solidFill>
                <a:latin typeface="Arial" panose="020B0604020202020204" pitchFamily="34" charset="0"/>
                <a:cs typeface="Arial" panose="020B0604020202020204" pitchFamily="34" charset="0"/>
              </a:defRPr>
            </a:lvl1pPr>
          </a:lstStyle>
          <a:p>
            <a:fld id="{B61BEF0D-F0BB-DE4B-95CE-6DB70DBA9567}" type="datetimeFigureOut">
              <a:rPr lang="en-US" smtClean="0"/>
              <a:pPr/>
              <a:t>10/17/2016</a:t>
            </a:fld>
            <a:endParaRPr lang="en-US" dirty="0"/>
          </a:p>
        </p:txBody>
      </p:sp>
      <p:sp>
        <p:nvSpPr>
          <p:cNvPr id="6" name="Slide Number Placeholder 5"/>
          <p:cNvSpPr>
            <a:spLocks noGrp="1"/>
          </p:cNvSpPr>
          <p:nvPr>
            <p:ph type="sldNum" sz="quarter" idx="4"/>
          </p:nvPr>
        </p:nvSpPr>
        <p:spPr>
          <a:xfrm>
            <a:off x="7906571" y="6226863"/>
            <a:ext cx="1188000" cy="288000"/>
          </a:xfrm>
          <a:prstGeom prst="rect">
            <a:avLst/>
          </a:prstGeom>
        </p:spPr>
        <p:txBody>
          <a:bodyPr vert="horz" lIns="91440" tIns="45720" rIns="91440" bIns="45720" rtlCol="0" anchor="ctr"/>
          <a:lstStyle>
            <a:lvl1pPr algn="r">
              <a:defRPr sz="900" b="1">
                <a:solidFill>
                  <a:schemeClr val="bg1"/>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10" name="Text Placeholder 9"/>
          <p:cNvSpPr>
            <a:spLocks noGrp="1"/>
          </p:cNvSpPr>
          <p:nvPr>
            <p:ph type="body" idx="1"/>
          </p:nvPr>
        </p:nvSpPr>
        <p:spPr>
          <a:xfrm>
            <a:off x="47363" y="1347830"/>
            <a:ext cx="8978256" cy="459165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1" name="Footer Placeholder 10"/>
          <p:cNvSpPr>
            <a:spLocks noGrp="1"/>
          </p:cNvSpPr>
          <p:nvPr>
            <p:ph type="ftr" sz="quarter" idx="3"/>
          </p:nvPr>
        </p:nvSpPr>
        <p:spPr>
          <a:xfrm>
            <a:off x="3212044" y="6208133"/>
            <a:ext cx="2648894" cy="288000"/>
          </a:xfrm>
          <a:prstGeom prst="rect">
            <a:avLst/>
          </a:prstGeom>
        </p:spPr>
        <p:txBody>
          <a:bodyPr vert="horz" lIns="91440" tIns="45720" rIns="91440" bIns="45720" rtlCol="0" anchor="ctr"/>
          <a:lstStyle>
            <a:lvl1pPr algn="ctr">
              <a:defRPr sz="900" b="1">
                <a:solidFill>
                  <a:schemeClr val="bg1"/>
                </a:solidFill>
                <a:latin typeface="Arial" panose="020B0604020202020204" pitchFamily="34" charset="0"/>
                <a:cs typeface="Arial" panose="020B0604020202020204" pitchFamily="34" charset="0"/>
              </a:defRPr>
            </a:lvl1pPr>
          </a:lstStyle>
          <a:p>
            <a:endParaRPr lang="en-US" dirty="0"/>
          </a:p>
        </p:txBody>
      </p:sp>
      <p:pic>
        <p:nvPicPr>
          <p:cNvPr id="3" name="Picture 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8" name="Picture 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9" name="Picture 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spTree>
    <p:extLst>
      <p:ext uri="{BB962C8B-B14F-4D97-AF65-F5344CB8AC3E}">
        <p14:creationId xmlns:p14="http://schemas.microsoft.com/office/powerpoint/2010/main" val="210684389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Lst>
  <p:timing>
    <p:tnLst>
      <p:par>
        <p:cTn id="1" dur="indefinite" restart="never" nodeType="tmRoot"/>
      </p:par>
    </p:tnLst>
  </p:timing>
  <p:txStyles>
    <p:titleStyle>
      <a:lvl1pPr algn="l" defTabSz="685800" rtl="0" eaLnBrk="1" latinLnBrk="0" hangingPunct="1">
        <a:lnSpc>
          <a:spcPct val="90000"/>
        </a:lnSpc>
        <a:spcBef>
          <a:spcPct val="0"/>
        </a:spcBef>
        <a:buNone/>
        <a:defRPr lang="en-US" sz="4000" b="1" i="0" kern="1200" smtClean="0">
          <a:solidFill>
            <a:srgbClr val="2D719A"/>
          </a:solidFill>
          <a:effectLst/>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100000"/>
        </a:lnSpc>
        <a:spcBef>
          <a:spcPts val="750"/>
        </a:spcBef>
        <a:buSzPct val="95000"/>
        <a:buFontTx/>
        <a:buBlip>
          <a:blip r:embed="rId27"/>
        </a:buBlip>
        <a:defRPr lang="en-US" sz="3200" b="0" i="0" kern="1200" smtClean="0">
          <a:solidFill>
            <a:schemeClr val="tx1"/>
          </a:solidFill>
          <a:effectLst/>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SzPct val="95000"/>
        <a:buFontTx/>
        <a:buBlip>
          <a:blip r:embed="rId27"/>
        </a:buBlip>
        <a:defRPr lang="en-US" sz="2800" b="0" i="0" kern="1200" smtClean="0">
          <a:solidFill>
            <a:schemeClr val="tx1"/>
          </a:solidFill>
          <a:effectLst/>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5000"/>
        <a:buFontTx/>
        <a:buBlip>
          <a:blip r:embed="rId27"/>
        </a:buBlip>
        <a:defRPr lang="en-US" sz="2400" b="0" i="0" kern="1200" smtClean="0">
          <a:solidFill>
            <a:schemeClr val="tx1"/>
          </a:solidFill>
          <a:effectLst/>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SzPct val="95000"/>
        <a:buFontTx/>
        <a:buBlip>
          <a:blip r:embed="rId27"/>
        </a:buBlip>
        <a:defRPr lang="en-US" sz="2000" b="0" i="0" kern="1200" smtClean="0">
          <a:solidFill>
            <a:schemeClr val="tx1"/>
          </a:solidFill>
          <a:effectLst/>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SzPct val="95000"/>
        <a:buFontTx/>
        <a:buBlip>
          <a:blip r:embed="rId27"/>
        </a:buBlip>
        <a:defRPr lang="en-US" sz="2000" b="0" i="0" kern="1200" smtClean="0">
          <a:solidFill>
            <a:schemeClr val="tx1"/>
          </a:solidFill>
          <a:effectLst/>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mandecoder.com/20-signs-your-guy-is-immature" TargetMode="External"/><Relationship Id="rId2" Type="http://schemas.openxmlformats.org/officeDocument/2006/relationships/hyperlink" Target="http://dp15dill.wordpress.com/video-games-and-virtual-societies/" TargetMode="External"/><Relationship Id="rId1" Type="http://schemas.openxmlformats.org/officeDocument/2006/relationships/slideLayout" Target="../slideLayouts/slideLayout3.xml"/><Relationship Id="rId4" Type="http://schemas.openxmlformats.org/officeDocument/2006/relationships/hyperlink" Target="http://www.themodernman.com/relationship/why-do-women-hate-it-when-men-play-video-game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5"/>
          </p:nvPr>
        </p:nvSpPr>
        <p:spPr>
          <a:xfrm>
            <a:off x="1412311" y="4920870"/>
            <a:ext cx="5825202" cy="1415122"/>
          </a:xfrm>
        </p:spPr>
        <p:txBody>
          <a:bodyPr>
            <a:normAutofit fontScale="47500" lnSpcReduction="20000"/>
          </a:bodyPr>
          <a:lstStyle/>
          <a:p>
            <a:r>
              <a:rPr lang="pt-BR" dirty="0" smtClean="0"/>
              <a:t>Geraldo </a:t>
            </a:r>
            <a:r>
              <a:rPr lang="pt-BR" dirty="0" err="1" smtClean="0"/>
              <a:t>Xexéo</a:t>
            </a:r>
            <a:r>
              <a:rPr lang="pt-BR" dirty="0" smtClean="0"/>
              <a:t>, </a:t>
            </a:r>
            <a:r>
              <a:rPr lang="pt-BR" dirty="0" err="1" smtClean="0"/>
              <a:t>D.Sc</a:t>
            </a:r>
            <a:r>
              <a:rPr lang="pt-BR" dirty="0" smtClean="0"/>
              <a:t>.</a:t>
            </a:r>
          </a:p>
          <a:p>
            <a:r>
              <a:rPr lang="pt-BR" dirty="0" smtClean="0"/>
              <a:t>Departamento de Ciência da Computação/ Instituto de Matemática</a:t>
            </a:r>
          </a:p>
          <a:p>
            <a:r>
              <a:rPr lang="pt-BR" dirty="0" smtClean="0"/>
              <a:t>Programa de Engenharia de Sistemas e Computação/COPPE</a:t>
            </a:r>
          </a:p>
          <a:p>
            <a:r>
              <a:rPr lang="pt-BR" dirty="0" smtClean="0"/>
              <a:t>UFRJ</a:t>
            </a:r>
            <a:endParaRPr lang="en-US" dirty="0"/>
          </a:p>
        </p:txBody>
      </p:sp>
      <p:sp>
        <p:nvSpPr>
          <p:cNvPr id="2" name="Title 1"/>
          <p:cNvSpPr>
            <a:spLocks noGrp="1"/>
          </p:cNvSpPr>
          <p:nvPr>
            <p:ph type="title"/>
          </p:nvPr>
        </p:nvSpPr>
        <p:spPr/>
        <p:txBody>
          <a:bodyPr>
            <a:normAutofit fontScale="90000"/>
          </a:bodyPr>
          <a:lstStyle/>
          <a:p>
            <a:r>
              <a:rPr lang="pt-BR" sz="4500" dirty="0"/>
              <a:t>Computação e Desenvolvimento de Jogos Digitais</a:t>
            </a:r>
            <a:endParaRPr lang="en-US" sz="4500" dirty="0"/>
          </a:p>
        </p:txBody>
      </p:sp>
    </p:spTree>
    <p:extLst>
      <p:ext uri="{BB962C8B-B14F-4D97-AF65-F5344CB8AC3E}">
        <p14:creationId xmlns:p14="http://schemas.microsoft.com/office/powerpoint/2010/main" val="557533779"/>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smtClean="0"/>
              <a:t>Jogos NÃO geraram uma epidemia de violência juvenil</a:t>
            </a:r>
            <a:endParaRPr lang="pt-BR"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10</a:t>
            </a:fld>
            <a:endParaRPr lang="pt-BR"/>
          </a:p>
        </p:txBody>
      </p:sp>
      <p:sp>
        <p:nvSpPr>
          <p:cNvPr id="3" name="Content Placeholder 2"/>
          <p:cNvSpPr>
            <a:spLocks noGrp="1"/>
          </p:cNvSpPr>
          <p:nvPr>
            <p:ph sz="quarter" idx="13"/>
          </p:nvPr>
        </p:nvSpPr>
        <p:spPr/>
        <p:txBody>
          <a:bodyPr>
            <a:normAutofit/>
          </a:bodyPr>
          <a:lstStyle/>
          <a:p>
            <a:r>
              <a:rPr lang="pt-BR" dirty="0" smtClean="0"/>
              <a:t>A maioria das crianças que NÃO jogam cometem atos </a:t>
            </a:r>
            <a:r>
              <a:rPr lang="pt-BR" dirty="0" err="1" smtClean="0"/>
              <a:t>anti-sociais</a:t>
            </a:r>
            <a:endParaRPr lang="pt-BR" dirty="0" smtClean="0"/>
          </a:p>
          <a:p>
            <a:pPr lvl="1"/>
            <a:r>
              <a:rPr lang="pt-BR" dirty="0" smtClean="0"/>
              <a:t>Apenas uma pequena quantidade de jogadores cometem atos </a:t>
            </a:r>
            <a:r>
              <a:rPr lang="pt-BR" dirty="0" err="1" smtClean="0"/>
              <a:t>anti-sociais</a:t>
            </a:r>
            <a:endParaRPr lang="pt-BR" dirty="0" smtClean="0"/>
          </a:p>
          <a:p>
            <a:r>
              <a:rPr lang="pt-BR" dirty="0" smtClean="0"/>
              <a:t>Jogos reproduzem a cultura de uma sociedade: se há jogos violentos eles são criados a partir de uma demanda. </a:t>
            </a:r>
          </a:p>
          <a:p>
            <a:r>
              <a:rPr lang="pt-BR" dirty="0" smtClean="0"/>
              <a:t>As pesquisas dão resultados divergentes</a:t>
            </a:r>
          </a:p>
          <a:p>
            <a:endParaRPr lang="pt-BR" dirty="0"/>
          </a:p>
        </p:txBody>
      </p:sp>
    </p:spTree>
    <p:extLst>
      <p:ext uri="{BB962C8B-B14F-4D97-AF65-F5344CB8AC3E}">
        <p14:creationId xmlns:p14="http://schemas.microsoft.com/office/powerpoint/2010/main" val="29499411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pt-BR" dirty="0" smtClean="0"/>
              <a:t>Total de Crimes Violentos nos EUA (milhões)</a:t>
            </a:r>
          </a:p>
          <a:p>
            <a:r>
              <a:rPr lang="pt-BR" dirty="0" smtClean="0"/>
              <a:t>Vendas de jogos de computador nos EUA(bilhões de US$)</a:t>
            </a:r>
          </a:p>
          <a:p>
            <a:r>
              <a:rPr lang="pt-BR" dirty="0" smtClean="0"/>
              <a:t>ESA 2014</a:t>
            </a:r>
            <a:endParaRPr lang="en-US" dirty="0"/>
          </a:p>
        </p:txBody>
      </p:sp>
      <p:sp>
        <p:nvSpPr>
          <p:cNvPr id="5" name="Content Placeholder 4"/>
          <p:cNvSpPr>
            <a:spLocks noGrp="1"/>
          </p:cNvSpPr>
          <p:nvPr>
            <p:ph sz="half" idx="2"/>
          </p:nvPr>
        </p:nvSpPr>
        <p:spPr/>
        <p:txBody>
          <a:bodyPr/>
          <a:lstStyle/>
          <a:p>
            <a:endParaRPr lang="en-US"/>
          </a:p>
        </p:txBody>
      </p:sp>
      <p:sp>
        <p:nvSpPr>
          <p:cNvPr id="7170" name="Rectangle 2"/>
          <p:cNvSpPr>
            <a:spLocks noGrp="1" noChangeArrowheads="1"/>
          </p:cNvSpPr>
          <p:nvPr>
            <p:ph type="title"/>
          </p:nvPr>
        </p:nvSpPr>
        <p:spPr/>
        <p:txBody>
          <a:bodyPr/>
          <a:lstStyle/>
          <a:p>
            <a:pPr eaLnBrk="1" hangingPunct="1"/>
            <a:r>
              <a:rPr lang="pt-BR" dirty="0" smtClean="0"/>
              <a:t>Violência x Jogos</a:t>
            </a:r>
            <a:endParaRPr lang="en-US" dirty="0" smtClean="0"/>
          </a:p>
        </p:txBody>
      </p:sp>
      <p:sp>
        <p:nvSpPr>
          <p:cNvPr id="2" name="Slide Number Placeholder 1"/>
          <p:cNvSpPr>
            <a:spLocks noGrp="1"/>
          </p:cNvSpPr>
          <p:nvPr>
            <p:ph type="sldNum" sz="quarter" idx="12"/>
          </p:nvPr>
        </p:nvSpPr>
        <p:spPr/>
        <p:txBody>
          <a:bodyPr/>
          <a:lstStyle/>
          <a:p>
            <a:fld id="{BB152AAB-E794-4AAE-96FF-3CDB8C5C9FC8}" type="slidenum">
              <a:rPr lang="pt-BR" smtClean="0"/>
              <a:pPr/>
              <a:t>11</a:t>
            </a:fld>
            <a:endParaRPr lang="pt-BR"/>
          </a:p>
        </p:txBody>
      </p:sp>
      <p:pic>
        <p:nvPicPr>
          <p:cNvPr id="3" name="Picture 2"/>
          <p:cNvPicPr>
            <a:picLocks noChangeAspect="1"/>
          </p:cNvPicPr>
          <p:nvPr/>
        </p:nvPicPr>
        <p:blipFill rotWithShape="1">
          <a:blip r:embed="rId3"/>
          <a:srcRect l="862" r="3691"/>
          <a:stretch/>
        </p:blipFill>
        <p:spPr>
          <a:xfrm>
            <a:off x="3731751" y="1066180"/>
            <a:ext cx="3630746" cy="4867517"/>
          </a:xfrm>
          <a:prstGeom prst="rect">
            <a:avLst/>
          </a:prstGeom>
        </p:spPr>
      </p:pic>
      <p:sp>
        <p:nvSpPr>
          <p:cNvPr id="6" name="Rectangle 5"/>
          <p:cNvSpPr/>
          <p:nvPr/>
        </p:nvSpPr>
        <p:spPr>
          <a:xfrm>
            <a:off x="508001" y="2544161"/>
            <a:ext cx="307428" cy="323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508001" y="3242315"/>
            <a:ext cx="307428" cy="32319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08357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O que é um jogo</a:t>
            </a:r>
            <a:endParaRPr lang="en-US" dirty="0"/>
          </a:p>
        </p:txBody>
      </p:sp>
    </p:spTree>
    <p:extLst>
      <p:ext uri="{BB962C8B-B14F-4D97-AF65-F5344CB8AC3E}">
        <p14:creationId xmlns:p14="http://schemas.microsoft.com/office/powerpoint/2010/main" val="2796752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são jogos?</a:t>
            </a:r>
            <a:endParaRPr lang="en-US" dirty="0"/>
          </a:p>
        </p:txBody>
      </p:sp>
      <p:sp>
        <p:nvSpPr>
          <p:cNvPr id="3" name="Content Placeholder 2"/>
          <p:cNvSpPr>
            <a:spLocks noGrp="1"/>
          </p:cNvSpPr>
          <p:nvPr>
            <p:ph sz="quarter" idx="13"/>
          </p:nvPr>
        </p:nvSpPr>
        <p:spPr/>
        <p:txBody>
          <a:bodyPr/>
          <a:lstStyle/>
          <a:p>
            <a:r>
              <a:rPr lang="pt-BR" dirty="0" smtClean="0"/>
              <a:t>Você sabe o que é um jogo?</a:t>
            </a:r>
          </a:p>
          <a:p>
            <a:r>
              <a:rPr lang="pt-BR" dirty="0" smtClean="0"/>
              <a:t>Você sabe definir um jogo?</a:t>
            </a:r>
          </a:p>
          <a:p>
            <a:r>
              <a:rPr lang="pt-BR" dirty="0" smtClean="0"/>
              <a:t>Existem várias definições, mas vamos ficar com uma bem antiga e uma bem moderna</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675" y="1552930"/>
            <a:ext cx="2522222" cy="1676883"/>
          </a:xfrm>
          <a:prstGeom prst="rect">
            <a:avLst/>
          </a:prstGeom>
        </p:spPr>
      </p:pic>
    </p:spTree>
    <p:extLst>
      <p:ext uri="{BB962C8B-B14F-4D97-AF65-F5344CB8AC3E}">
        <p14:creationId xmlns:p14="http://schemas.microsoft.com/office/powerpoint/2010/main" val="382064283"/>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Definição de Jogos</a:t>
            </a:r>
            <a:endParaRPr lang="en-US" dirty="0"/>
          </a:p>
        </p:txBody>
      </p:sp>
      <p:sp>
        <p:nvSpPr>
          <p:cNvPr id="5" name="Text Placeholder 4"/>
          <p:cNvSpPr>
            <a:spLocks noGrp="1"/>
          </p:cNvSpPr>
          <p:nvPr>
            <p:ph type="body" idx="1"/>
          </p:nvPr>
        </p:nvSpPr>
        <p:spPr/>
        <p:txBody>
          <a:bodyPr/>
          <a:lstStyle/>
          <a:p>
            <a:r>
              <a:rPr lang="pt-BR" dirty="0" err="1" smtClean="0"/>
              <a:t>Huizinga</a:t>
            </a:r>
            <a:endParaRPr lang="pt-BR" dirty="0" smtClean="0"/>
          </a:p>
        </p:txBody>
      </p:sp>
      <p:sp>
        <p:nvSpPr>
          <p:cNvPr id="6" name="Content Placeholder 5"/>
          <p:cNvSpPr>
            <a:spLocks noGrp="1"/>
          </p:cNvSpPr>
          <p:nvPr>
            <p:ph sz="half" idx="2"/>
          </p:nvPr>
        </p:nvSpPr>
        <p:spPr/>
        <p:txBody>
          <a:bodyPr>
            <a:normAutofit fontScale="70000" lnSpcReduction="20000"/>
          </a:bodyPr>
          <a:lstStyle/>
          <a:p>
            <a:pPr>
              <a:lnSpc>
                <a:spcPct val="90000"/>
              </a:lnSpc>
            </a:pPr>
            <a:r>
              <a:rPr lang="pt-BR" dirty="0" smtClean="0"/>
              <a:t>Atividade</a:t>
            </a:r>
          </a:p>
          <a:p>
            <a:pPr>
              <a:lnSpc>
                <a:spcPct val="90000"/>
              </a:lnSpc>
            </a:pPr>
            <a:r>
              <a:rPr lang="pt-BR" dirty="0" smtClean="0"/>
              <a:t>Fora </a:t>
            </a:r>
            <a:r>
              <a:rPr lang="pt-BR" dirty="0"/>
              <a:t>da vida comum, ordinária</a:t>
            </a:r>
          </a:p>
          <a:p>
            <a:pPr>
              <a:lnSpc>
                <a:spcPct val="90000"/>
              </a:lnSpc>
            </a:pPr>
            <a:r>
              <a:rPr lang="pt-BR" dirty="0"/>
              <a:t>Não </a:t>
            </a:r>
            <a:r>
              <a:rPr lang="pt-BR" dirty="0" smtClean="0"/>
              <a:t>séria</a:t>
            </a:r>
            <a:endParaRPr lang="pt-BR" dirty="0"/>
          </a:p>
          <a:p>
            <a:pPr>
              <a:lnSpc>
                <a:spcPct val="90000"/>
              </a:lnSpc>
            </a:pPr>
            <a:r>
              <a:rPr lang="pt-BR" dirty="0"/>
              <a:t>Fortemente absorvente</a:t>
            </a:r>
          </a:p>
          <a:p>
            <a:pPr>
              <a:lnSpc>
                <a:spcPct val="90000"/>
              </a:lnSpc>
            </a:pPr>
            <a:r>
              <a:rPr lang="pt-BR" dirty="0"/>
              <a:t>Não pode ser associada ao lucro ou interesse material</a:t>
            </a:r>
          </a:p>
          <a:p>
            <a:pPr>
              <a:lnSpc>
                <a:spcPct val="90000"/>
              </a:lnSpc>
            </a:pPr>
            <a:r>
              <a:rPr lang="pt-BR" dirty="0"/>
              <a:t>Acontece nas suas próprias fronteiras de tempo e espaço</a:t>
            </a:r>
          </a:p>
          <a:p>
            <a:pPr>
              <a:lnSpc>
                <a:spcPct val="90000"/>
              </a:lnSpc>
            </a:pPr>
            <a:r>
              <a:rPr lang="pt-BR" dirty="0"/>
              <a:t>Prossegue de acordo com regras</a:t>
            </a:r>
          </a:p>
          <a:p>
            <a:pPr>
              <a:lnSpc>
                <a:spcPct val="90000"/>
              </a:lnSpc>
            </a:pPr>
            <a:r>
              <a:rPr lang="pt-BR" dirty="0"/>
              <a:t>Cria agrupamentos sociais</a:t>
            </a:r>
          </a:p>
          <a:p>
            <a:endParaRPr lang="en-US" dirty="0"/>
          </a:p>
        </p:txBody>
      </p:sp>
      <p:sp>
        <p:nvSpPr>
          <p:cNvPr id="7" name="Text Placeholder 6"/>
          <p:cNvSpPr>
            <a:spLocks noGrp="1"/>
          </p:cNvSpPr>
          <p:nvPr>
            <p:ph type="body" sz="quarter" idx="3"/>
          </p:nvPr>
        </p:nvSpPr>
        <p:spPr/>
        <p:txBody>
          <a:bodyPr/>
          <a:lstStyle/>
          <a:p>
            <a:r>
              <a:rPr lang="pt-BR" dirty="0" err="1" smtClean="0"/>
              <a:t>Zimmerman</a:t>
            </a:r>
            <a:r>
              <a:rPr lang="pt-BR" dirty="0" smtClean="0"/>
              <a:t> &amp; al</a:t>
            </a:r>
            <a:endParaRPr lang="en-US" dirty="0"/>
          </a:p>
        </p:txBody>
      </p:sp>
      <p:sp>
        <p:nvSpPr>
          <p:cNvPr id="8" name="Content Placeholder 7"/>
          <p:cNvSpPr>
            <a:spLocks noGrp="1"/>
          </p:cNvSpPr>
          <p:nvPr>
            <p:ph sz="quarter" idx="4"/>
          </p:nvPr>
        </p:nvSpPr>
        <p:spPr/>
        <p:txBody>
          <a:bodyPr>
            <a:normAutofit/>
          </a:bodyPr>
          <a:lstStyle/>
          <a:p>
            <a:r>
              <a:rPr lang="pt-BR" b="0" dirty="0"/>
              <a:t>Um jogo é um </a:t>
            </a:r>
            <a:r>
              <a:rPr lang="pt-BR" u="sng" dirty="0"/>
              <a:t>sistema</a:t>
            </a:r>
            <a:r>
              <a:rPr lang="pt-BR" b="0" dirty="0"/>
              <a:t> onde jogadores engajam em um conflito artificial, definido por regras, que resulta em um efeito </a:t>
            </a:r>
            <a:r>
              <a:rPr lang="pt-BR" b="0" dirty="0" smtClean="0"/>
              <a:t>quantificável</a:t>
            </a:r>
            <a:endParaRPr lang="pt-BR" b="0" dirty="0"/>
          </a:p>
          <a:p>
            <a:endParaRPr lang="en-US" b="0" dirty="0"/>
          </a:p>
        </p:txBody>
      </p:sp>
    </p:spTree>
    <p:extLst>
      <p:ext uri="{BB962C8B-B14F-4D97-AF65-F5344CB8AC3E}">
        <p14:creationId xmlns:p14="http://schemas.microsoft.com/office/powerpoint/2010/main" val="4008743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dirty="0" smtClean="0"/>
              <a:t>Jogos são sistemas!</a:t>
            </a:r>
            <a:endParaRPr lang="en-US" dirty="0"/>
          </a:p>
        </p:txBody>
      </p:sp>
      <p:sp>
        <p:nvSpPr>
          <p:cNvPr id="8" name="Content Placeholder 7"/>
          <p:cNvSpPr>
            <a:spLocks noGrp="1"/>
          </p:cNvSpPr>
          <p:nvPr>
            <p:ph sz="quarter" idx="13"/>
          </p:nvPr>
        </p:nvSpPr>
        <p:spPr/>
        <p:txBody>
          <a:bodyPr>
            <a:normAutofit/>
          </a:bodyPr>
          <a:lstStyle/>
          <a:p>
            <a:r>
              <a:rPr lang="pt-BR" dirty="0" smtClean="0"/>
              <a:t>Nós estudamos a construção de sistemas computacionais</a:t>
            </a:r>
          </a:p>
          <a:p>
            <a:pPr lvl="1"/>
            <a:r>
              <a:rPr lang="pt-BR" dirty="0" smtClean="0"/>
              <a:t>Entender</a:t>
            </a:r>
          </a:p>
          <a:p>
            <a:pPr lvl="1"/>
            <a:r>
              <a:rPr lang="pt-BR" dirty="0" smtClean="0"/>
              <a:t>Modelar</a:t>
            </a:r>
          </a:p>
          <a:p>
            <a:pPr lvl="1"/>
            <a:r>
              <a:rPr lang="pt-BR" dirty="0" smtClean="0"/>
              <a:t>Projetar</a:t>
            </a:r>
          </a:p>
          <a:p>
            <a:pPr lvl="1"/>
            <a:r>
              <a:rPr lang="pt-BR" dirty="0" smtClean="0"/>
              <a:t>Construir</a:t>
            </a:r>
          </a:p>
          <a:p>
            <a:pPr lvl="1"/>
            <a:r>
              <a:rPr lang="pt-BR" dirty="0" smtClean="0"/>
              <a:t>Testar</a:t>
            </a:r>
          </a:p>
          <a:p>
            <a:pPr lvl="1"/>
            <a:r>
              <a:rPr lang="pt-BR" dirty="0" smtClean="0"/>
              <a:t>Manter funcionando</a:t>
            </a:r>
          </a:p>
          <a:p>
            <a:pPr lvl="1"/>
            <a:endParaRPr lang="en-US" dirty="0"/>
          </a:p>
        </p:txBody>
      </p:sp>
      <p:graphicFrame>
        <p:nvGraphicFramePr>
          <p:cNvPr id="2" name="Diagram 1"/>
          <p:cNvGraphicFramePr/>
          <p:nvPr>
            <p:extLst>
              <p:ext uri="{D42A27DB-BD31-4B8C-83A1-F6EECF244321}">
                <p14:modId xmlns:p14="http://schemas.microsoft.com/office/powerpoint/2010/main" val="3888798298"/>
              </p:ext>
            </p:extLst>
          </p:nvPr>
        </p:nvGraphicFramePr>
        <p:xfrm>
          <a:off x="3389779" y="2854138"/>
          <a:ext cx="2681568" cy="3247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7634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Vídeo Games</a:t>
            </a:r>
            <a:endParaRPr lang="en-US" dirty="0"/>
          </a:p>
        </p:txBody>
      </p:sp>
      <p:sp>
        <p:nvSpPr>
          <p:cNvPr id="3" name="Content Placeholder 2"/>
          <p:cNvSpPr>
            <a:spLocks noGrp="1"/>
          </p:cNvSpPr>
          <p:nvPr>
            <p:ph sz="quarter" idx="13"/>
          </p:nvPr>
        </p:nvSpPr>
        <p:spPr/>
        <p:txBody>
          <a:bodyPr/>
          <a:lstStyle/>
          <a:p>
            <a:r>
              <a:rPr lang="pt-BR" dirty="0" smtClean="0"/>
              <a:t>São Jogos</a:t>
            </a:r>
          </a:p>
          <a:p>
            <a:r>
              <a:rPr lang="pt-BR" dirty="0" smtClean="0"/>
              <a:t>São Sistemas</a:t>
            </a:r>
          </a:p>
          <a:p>
            <a:r>
              <a:rPr lang="pt-BR" dirty="0" smtClean="0"/>
              <a:t>São Computacionais</a:t>
            </a:r>
          </a:p>
          <a:p>
            <a:endParaRPr lang="pt-BR" dirty="0"/>
          </a:p>
          <a:p>
            <a:r>
              <a:rPr lang="pt-BR" dirty="0" smtClean="0"/>
              <a:t>OPA! Vídeo Games são parte da nossa responsabilidade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558" y="786305"/>
            <a:ext cx="4554483" cy="2561897"/>
          </a:xfrm>
          <a:prstGeom prst="rect">
            <a:avLst/>
          </a:prstGeom>
          <a:effectLst>
            <a:softEdge rad="190500"/>
          </a:effectLst>
        </p:spPr>
      </p:pic>
      <p:sp>
        <p:nvSpPr>
          <p:cNvPr id="5" name="TextBox 4"/>
          <p:cNvSpPr txBox="1"/>
          <p:nvPr/>
        </p:nvSpPr>
        <p:spPr>
          <a:xfrm>
            <a:off x="508001" y="5723751"/>
            <a:ext cx="3121239" cy="300082"/>
          </a:xfrm>
          <a:prstGeom prst="rect">
            <a:avLst/>
          </a:prstGeom>
          <a:noFill/>
        </p:spPr>
        <p:txBody>
          <a:bodyPr wrap="none" rtlCol="0">
            <a:spAutoFit/>
          </a:bodyPr>
          <a:lstStyle/>
          <a:p>
            <a:r>
              <a:rPr lang="en-US" sz="1350" dirty="0"/>
              <a:t>http://giphy.com/gifs/kKxoTrrGfx7B6</a:t>
            </a:r>
          </a:p>
        </p:txBody>
      </p:sp>
    </p:spTree>
    <p:extLst>
      <p:ext uri="{BB962C8B-B14F-4D97-AF65-F5344CB8AC3E}">
        <p14:creationId xmlns:p14="http://schemas.microsoft.com/office/powerpoint/2010/main" val="12939647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Que responsabilidades temos em um </a:t>
            </a:r>
            <a:r>
              <a:rPr lang="pt-BR" dirty="0" err="1" smtClean="0"/>
              <a:t>Vìdeo</a:t>
            </a:r>
            <a:r>
              <a:rPr lang="pt-BR" dirty="0" smtClean="0"/>
              <a:t> Game?</a:t>
            </a:r>
            <a:endParaRPr lang="en-US" dirty="0"/>
          </a:p>
        </p:txBody>
      </p:sp>
      <p:sp>
        <p:nvSpPr>
          <p:cNvPr id="3" name="Content Placeholder 2"/>
          <p:cNvSpPr>
            <a:spLocks noGrp="1"/>
          </p:cNvSpPr>
          <p:nvPr>
            <p:ph sz="quarter" idx="13"/>
          </p:nvPr>
        </p:nvSpPr>
        <p:spPr/>
        <p:txBody>
          <a:bodyPr/>
          <a:lstStyle/>
          <a:p>
            <a:r>
              <a:rPr lang="pt-BR" dirty="0" smtClean="0"/>
              <a:t>Jesse </a:t>
            </a:r>
            <a:r>
              <a:rPr lang="pt-BR" dirty="0" err="1" smtClean="0"/>
              <a:t>Schell</a:t>
            </a:r>
            <a:r>
              <a:rPr lang="pt-BR" dirty="0" smtClean="0"/>
              <a:t> nos diz que um jogo tem 4 componentes principais:</a:t>
            </a:r>
            <a:endParaRPr lang="en-US" dirty="0"/>
          </a:p>
        </p:txBody>
      </p:sp>
      <p:graphicFrame>
        <p:nvGraphicFramePr>
          <p:cNvPr id="4" name="Diagram 3"/>
          <p:cNvGraphicFramePr/>
          <p:nvPr>
            <p:extLst>
              <p:ext uri="{D42A27DB-BD31-4B8C-83A1-F6EECF244321}">
                <p14:modId xmlns:p14="http://schemas.microsoft.com/office/powerpoint/2010/main" val="4103462773"/>
              </p:ext>
            </p:extLst>
          </p:nvPr>
        </p:nvGraphicFramePr>
        <p:xfrm>
          <a:off x="2035477" y="2724737"/>
          <a:ext cx="5518874" cy="3413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7231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Mecânica</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2050881" y="2510193"/>
            <a:ext cx="2860658" cy="3079654"/>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72668" y="2510193"/>
            <a:ext cx="1143000" cy="1143000"/>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5050682" y="2457825"/>
            <a:ext cx="1615362" cy="1195368"/>
          </a:xfrm>
          <a:prstGeom prst="rect">
            <a:avLst/>
          </a:prstGeom>
          <a:noFill/>
          <a:ln w="9525">
            <a:noFill/>
            <a:miter lim="800000"/>
            <a:headEnd/>
            <a:tailEnd/>
          </a:ln>
        </p:spPr>
      </p:pic>
    </p:spTree>
    <p:extLst>
      <p:ext uri="{BB962C8B-B14F-4D97-AF65-F5344CB8AC3E}">
        <p14:creationId xmlns:p14="http://schemas.microsoft.com/office/powerpoint/2010/main" val="22995060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História - Piratas</a:t>
            </a:r>
            <a:endParaRPr lang="en-US" dirty="0"/>
          </a:p>
        </p:txBody>
      </p:sp>
      <p:pic>
        <p:nvPicPr>
          <p:cNvPr id="3" name="Picture 2"/>
          <p:cNvPicPr>
            <a:picLocks noChangeAspect="1" noChangeArrowheads="1"/>
          </p:cNvPicPr>
          <p:nvPr/>
        </p:nvPicPr>
        <p:blipFill>
          <a:blip r:embed="rId3" cstate="print"/>
          <a:srcRect/>
          <a:stretch>
            <a:fillRect/>
          </a:stretch>
        </p:blipFill>
        <p:spPr bwMode="auto">
          <a:xfrm>
            <a:off x="698127" y="2195435"/>
            <a:ext cx="902981" cy="972108"/>
          </a:xfrm>
          <a:prstGeom prst="rect">
            <a:avLst/>
          </a:prstGeom>
          <a:noFill/>
          <a:ln w="9525">
            <a:noFill/>
            <a:miter lim="800000"/>
            <a:headEnd/>
            <a:tailEnd/>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4271" y="2177239"/>
            <a:ext cx="830673" cy="11804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8338" y="2077516"/>
            <a:ext cx="826363" cy="11005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4482" y="2051053"/>
            <a:ext cx="892969" cy="12608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613" y="1963394"/>
            <a:ext cx="1785938" cy="11501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2613" y="2897514"/>
            <a:ext cx="1571625" cy="10072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1518" y="4243385"/>
            <a:ext cx="1143000" cy="16073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81" name="Picture 9" descr="File:1911 edition.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415" y="3460696"/>
            <a:ext cx="2388530" cy="1318469"/>
          </a:xfrm>
          <a:prstGeom prst="rect">
            <a:avLst/>
          </a:prstGeom>
          <a:noFill/>
          <a:extLst>
            <a:ext uri="{909E8E84-426E-40dd-AFC4-6F175D3DCCD1}">
              <a14:hiddenFill xmlns="" xmlns:a14="http://schemas.microsoft.com/office/drawing/2010/main">
                <a:solidFill>
                  <a:srgbClr val="FFFFFF"/>
                </a:solidFill>
              </a14:hiddenFill>
            </a:ext>
          </a:extLst>
        </p:spPr>
      </p:pic>
      <p:pic>
        <p:nvPicPr>
          <p:cNvPr id="3082"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0965" y="4119931"/>
            <a:ext cx="1875774" cy="14068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83"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545" y="4823346"/>
            <a:ext cx="1905627" cy="10273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2338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Falar de Jogos?</a:t>
            </a:r>
            <a:endParaRPr lang="en-US"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2</a:t>
            </a:fld>
            <a:endParaRPr lang="pt-BR"/>
          </a:p>
        </p:txBody>
      </p:sp>
      <p:sp>
        <p:nvSpPr>
          <p:cNvPr id="3" name="Content Placeholder 2"/>
          <p:cNvSpPr>
            <a:spLocks noGrp="1"/>
          </p:cNvSpPr>
          <p:nvPr>
            <p:ph sz="quarter" idx="13"/>
          </p:nvPr>
        </p:nvSpPr>
        <p:spPr/>
        <p:txBody>
          <a:bodyPr/>
          <a:lstStyle/>
          <a:p>
            <a:r>
              <a:rPr lang="pt-BR" dirty="0" smtClean="0"/>
              <a:t>O que estamos fazendo aqui</a:t>
            </a:r>
          </a:p>
          <a:p>
            <a:endParaRPr lang="pt-BR" dirty="0"/>
          </a:p>
          <a:p>
            <a:r>
              <a:rPr lang="pt-BR" dirty="0" smtClean="0"/>
              <a:t>Jogos são coisas sérias?</a:t>
            </a:r>
          </a:p>
          <a:p>
            <a:endParaRPr lang="pt-BR" dirty="0"/>
          </a:p>
          <a:p>
            <a:r>
              <a:rPr lang="pt-BR" dirty="0" smtClean="0"/>
              <a:t>Tenho minhas dúvidas...</a:t>
            </a:r>
            <a:endParaRPr lang="en-US" dirty="0"/>
          </a:p>
        </p:txBody>
      </p:sp>
      <p:pic>
        <p:nvPicPr>
          <p:cNvPr id="1026" name="Picture 2" descr="dice-yes-no-mayb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6784" y="1341438"/>
            <a:ext cx="4642121" cy="311669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732958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Estética</a:t>
            </a:r>
            <a:endParaRPr lang="en-US" dirty="0"/>
          </a:p>
        </p:txBody>
      </p:sp>
      <p:pic>
        <p:nvPicPr>
          <p:cNvPr id="3" name="Picture 2" descr="Valentine_tic_tac_to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41863" y="3994777"/>
            <a:ext cx="1255520" cy="16200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4" name="Picture 7" descr="ladybug_tic_tac_toe_1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222" y="1997593"/>
            <a:ext cx="1620000" cy="162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5" descr="nature_tic-tac-to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798091" y="3886766"/>
            <a:ext cx="1735131" cy="16200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6" name="Picture 5" descr="edu30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419" y="2059088"/>
            <a:ext cx="1439163" cy="162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tt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120" y="2428513"/>
            <a:ext cx="1543029" cy="2376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6477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Tecnologia</a:t>
            </a:r>
            <a:endParaRPr lang="en-US" dirty="0"/>
          </a:p>
        </p:txBody>
      </p:sp>
      <p:sp>
        <p:nvSpPr>
          <p:cNvPr id="3" name="AutoShape 2" descr="data:image/jpeg;base64,/9j/4AAQSkZJRgABAQAAAQABAAD/2wCEAAkGBhQSERUUExQVFBUVFRcXGBgXGBwcGBgZHRQXGBwXGBcYHCYeFxokHBgeHy8gIycpLCwsGB8xNTAqNSYrLCkBCQoKDgwOGg8PGi0kHyQsLCwsLCwtLCwsLCwsLCwsLCwsLCwwLCwpLCwsLCwsLCwsLCwsLCwsLCwsLCwsLCwsLP/AABEIAMIBAwMBIgACEQEDEQH/xAAcAAABBQEBAQAAAAAAAAAAAAAEAQIDBQYABwj/xABJEAACAQIEAQgFCgMGBgIDAQABAhEAAwQSITFBBRMiMlFhgZEGQlJxoQcjU2JygpKx0dIzosEUQ5PT4fAWF2ODsvGjwiRz4hX/xAAZAQADAQEBAAAAAAAAAAAAAAABAgMEAAX/xAAyEQACAQIFAgYBAwIHAAAAAAAAAQIDERITITFRBEEiMmFxkfCBFKHBI1IFM0Kx0eHx/9oADAMBAAIRAxEAPwDyuzh7cxmLn6q6TPeQTVvguRw40bJ718zvsP60G3KjExbET7K6n3RRGHwWeDee6oGhARiTrvMQPjWKTlbj9z3E8KJMJgwdbjBe4QWPuj9PCtBguTjEogtr7TRnPuBP5ke6mYG5hbYhEujgSEbMfvRPgKsU5btADoXjB422PxbWazVJyeyEdRsKwnJqKQSGZ+1ulHiNF8Kku2I6JZRm4tlzN3AKB8ZNBf8AEKLJ5q/puSp0HidKjb02tDZH8SP1qGGcnsTu19/8LE4Rk0XUkakAA+BJpFw5zDPnPuk+ZExVE3prbBJS0RO8FfiYJrl9N2bRbLMTsM/dOwUzpJ8K7Jn3iXSnLy/Jq7ltSCoCk9k7e+h7ljm1zXCMg74A84H++NZHlH0kxYA1W0G1AWM2wOpJJGhB4bis/i8Q7mXZnPaxJPxqkemk93p8lqdB7ux6FivSzCKvXk9ltJPmwA+NZ3lf04a4uSyDbHFiQXPgNB8azGWpLVnXvPCtEenhHfUoqEb3OLFtyT41bci8lC4wLlUtg6swOUn2ZGg8SBU/J/ofirvVtMoPrP0B/NqfAGtTyX6A3bRUtiCuZgCtoaEEGZLaHT6pp6k0o6MEqlOCsn8FlhuT1CrzZEadIQQRMTK6EjSBsNwKTEWigOS215jIW2ozQQ27HZR2k/Gr3kz0Tw9li4SXYklmJJJPdovkKulQRECK89qN77nnurwYnk/0exDYi3duEIiOHK6l3iYBC9FVB2WTG+p202JvhdIOpA2PHTs0qzRRNdfwIeNpBBHgdq5u5Kc3LcznK/o7YxP8W2GIEBgSrD3Eb+M1keUPkyiTYuT9W7/R1Gvio99emvg2G6kd+48xt4xULYerQqyj3BGpKOzPKT6BXlUFiFJ3kSoM+2pINBYT0adwSCsawZ62vCAYB74r1/maFv8AJFtt1APavR+A0PiKOdPsy66l9zz7k30fVVIdhzh3GhAHYJ63vHZQZ5MQ3SjIygdU7B+2K22L9Hj6rA/aEMPcRp+VBX8K1vRlYz8fEDKfGoZk02xlVu73Mq/o0hYwxUQInXtnU+741y8gIFhlZoJGZQddZGik+7wrQ31ymcun+/CmWrixEFR4R8K7Pm+42ORgsbyQykkK2SSQYO3CezTtqvbDGvQb+H1gkMvERB907EeFRPyZZcyEVWB3K9E90dVq1x6qy1DiT3PPoKmdR3jerPB+lmItevnHZcGb+brfGtB6QOgXK6qzkHKRwGwJ4+Gu1ZK5hv8AYrRCSqK7QMvErmownp4h/iIyHtQ5h5aEfGrhOVLWIQqrrcBG2ze+Dr8K82ewahZCKLpRexnlRsb48hxs/wAP9aSsUvLN8CBeuADhnP611LkoXxhOEv8ANGciMeBYE8OEEDY1ZWvSFvo7ce5v3VJyrglt586klTAymJ1EEmDpH51NguRVbU6AiRlgdu5fMdYMEEDTwoYYzeqNsZLA5tbbkbekNxWBFu2eKnK8cROrxMSPfNNuelVw6lLXb1W/fVTiLWVypOaCRMzOtNApciHBVUU3e+haH0gusMpy21YjMyqZjbiSdKKvejqLetoXIV2IB0aVAzc4raDIUZSD3nsoPknHCyxbiRAgDMpzAyCwK6xB0OhO1XGDwmKvZOasvCjKjMAAqkAFQxiQdZ1O5Okmuth8qsFwUXfb3FwfIlu30rgzMAhKNGkDM3YGDZHUHjoRMqTK2PtJbKBh/BK9AbOykNmGg4KcwiWE6AkVZ8m+hF64vz14IElOgoJygZSA5AhYkRqN+FSckYfk9QGWzduzs1xVae/KXA+FScl3d/YR1Yd3czN6ycTcc2bNy4WJiJIQcFECAoGgB2FWWA+TnEXINwpaHeczfhXT41uLXpHYUAC3dAHAKgHgOcipk9KrP0d78Nv/ADKV1mtEicuqltFWKHDfJzh7S5rhe4R2nKvkuv8ANVtgLVu0ItWkT7IAPidz40Rc9LMOQVZLscRFufhdkU1PSDB+xf8AJP31nnKpLuRdRy82ol6WM5nXTYZY/mUn40i4Y/SXP5P20T//ALmEAkpfA3nKNvBq48uYPovF7JlLE5TEQpB90SZqOWwYyL+zt9Ld81/ZXDBt9Ld81/ZRrcvYJRLc6o7SjgedOvekWCtiSt6O3m7vZO5AHCuVP0/YDqWBUwrfSXPNf208WDr85c1Ebr+2iv8AiPBASy3V+1bujt7R3fCnt6RYICSLgHabd2PPLFHK9P2Oxt9mQ4HNafMHdtCIbKRrx0A/OrzBEXVJYAGYldDsN+3xqqb0hwQEkXAO02r0f+NSL6VYVBobignjZu7n3pvTxjYnPxdg/E4EhlCwwYkamCIE9kHY9lDXrBHWBHv/AF2Pgahvelljowbshgf4F7bY+p2E0SPTHDcWuR32L3+XVCWGXALcsUIwijbnL+CbZ3T3WbwHkbceUVX4rlbD+rdB+44Pky/1pkHDLghvcnI+4g/V0+G3wqrxHo6w1UhuPYfjofOrfAYtbs5DmjeOGnYaOFulcU+wcUo6GHxWEdTBUj4HyO491Qcn4ZQCB0RJIGu53InhP9a9AfDhhlIBB4ESPI6VV4j0ZtnVZQ92q+TajwMd1K4cDqqnozKcxbctabKzZTMATlJIHuIFZ+76JkaG5r9nT8/6VsL/AKJvbLOoFzc5lHzneCAJbwH5Vk+WsawudC4+g1UgjKeyCAarSU02ovQ00235WZvE4YqxUjUGDQj26scRLEljJO5NDPbr0UaGAmx7qSiSldTE7eh6L6R+j5uWyylmYKRGm3gBJG/nWNwd4siqoLsNMoUsSO2DKRw6s6V7JbsVNhsGq6KqrPYAJ8q8+NTCrMyUq+BNWPK7PoXi8QZZebXhzjbDsCgSPIVf4D5L7Y/i3XY9iAKPMyT8K362KkW1XOtJ7aDS6mb20KDkz0Ss2YyKAfaKqzfiZSfKrW7hyqlszEjYQup2A6vbRkAEAkAnYE6n3dtdcty6LwHTPhoPiZ+7UJNsg5N6sz3pXc5jBOFY5nAtqOj1n0PCdsx3qv8AR7ktRbfNlAVBbVnClQ51mH0JAG31qm9NbufE2LI2tqbze89FPyJ8aueScKUSyDaZs2a7zgBi3KkDUGSSgiB2wZkAtFaffvI8naCXJXcs4NQ9q2EVTEsVULMkLJA4dFjHuqo5TGI55hbNtVBgCbXAa9bXcHer1iGxTk6hJXwUBDuST6xofCZWuqWU6tmPS+8eHcaS+pShWynfCnp3Vxt5WVis25EKf4erAQdD2mTHfU2JUh2C83AYgfw+BjjTcHla8pNvUsCekfHTbalwRzXlBtsJYEnNp1h9Xj2aUmpR0lPWn+dgy9aTnYixlmNcsxqCNe/hUV1OmyhbWXMVA+b6uYgCJ7NINR4Rla6nRMs6+t2sOGWnYZ1a4mh6Tr644sPq1SdRztpb2McYYb6iXArXCmWwyl4ynmzpmgaE6n41I2GDuEa1aZS4EEKdM0dvZQOHwNrnlbpTnU9Ye0PqVbWsMnPqOnPOfVjeffWiVKMrZMm+b6GeFSa/zUlwUGGbEXLypcw6G2zqGBtiIzCTM+NXFvDc4Qly1bZWIBBXtPeabayC4Oto4PDgw7qIt4O2t4LLSHHBeBn2p28ahCM5+Tsbup6iEmvCo+xBZw4uEI1q2QwgjL3GNJ2mn2MILhCvZQqfqneCRx7YoLD4C3bvhpeUuD2eDD9KLQJbuDrdBxwHqt7+6nqqlBrLnf5RjpSqTTzI2/Nwu3hAc021kKxWDuRrEZuMfGhrVkmZsjqkjotuBPb2A/CmIqW7gnN0Hg6Dg0Hj3Uy0bdu8FOaVaD0RrwPrTqJqcpqT0VjRSpTltqJfRwjlbEsqyBD69ISInXoyfChOSsRcullewbZCyCA4E9nSMSTAHvo2xh7du76+hKkZViCSp9bQRNLaUI8SwYHLqoidtenoAdfCgmjTKdOEHBK7ffVNE3IOIAxAVgGW6pTX2ll0M8NOcHiK0t/kwnVNO4mR57/nWExDslxgk5lZbtufC4i+4lSPhXo+ExK3EV0Mq6qy+5hI+Bp1daGOWquVTYZ1EuhX3HMPMbeIFMyVe5qhu4VG3EHtGh/18ZpiZTFKEx3Jdu8Iu21udmYaj3N1h4Gre/gGBGUhgdNdCDw7jOvZUD2yDBBB7/6dvhRTaOTtqjB8qfJrbbWy5tn2X6S/iHSHk1Y7lb0PxNiS1sso9ZOkvjGq+IFe1m3UTW6tGq+5oj1U1vqfPZt11e63eSLLElrNpidybaEn3kjWkquei36qPBNat0Slum2lolFrAYxFt0Lj8SUKqnWJ7J0/3+RqxC1nMZi5LON26Cd3f4CWqNSVlYrTjdkVzGs9wNvlIC9/S/qf6VpMIkln9poH2V0Hxk+NZ/k+x0pA6gEfaJyp5Ez4Va+kuM/s2CusuhW3kT7TdBfiZ8KME7HS1lZGJst/acVeuj+9ui2n2FhARHdr4VtYNs3LhyG0qnKgtEZMuo6cHMSN5gTERBJzXonhxZys0BbFvOxM6MeiNlJJljAjhVpibFu1hfmepeZR1ic2xJhkBnLay8NyTJM1d7NgqO8rIF5JIRWZjl4Tr1oj1ROucn7tE2sV0LnzxY5IE85pJCzqN+lQt5gtpARM9LeOEg9+lyPu0PexapZJCdZwOt7IJ3jtZaNJzn/Sh3I1cEVmS7BWEJljzswjne5xXKDqvawp+BJDzzuyud34Ix4r20JydjFa1cbJGqLo28sW3j6lFYZly3DlIhI63a6L7PYalVpSpSwy3KUqsakccdheTVcXQTekCTE3OAJ4rGw40/k68xu2xz09JdM7GQDOx32pmDZZJynRHPWHsEez30mBW2r5gjTDHrzsC22XtFKtWkbJVITTlU0twS4Jnzp85PST1zr0h20+3ibuYfO+sP7wdu2rVXcl8pIb9tcjD5xROYHZwPYE0UrJI62/aP21WrQqULKel/vY8+lWp1ruGv4LG48XT07WUMZHzcx+Ht75iocZiLod4ubM0dNPaMbmh8WFz3Ot1n7PaPfUuOy84/W1YnYcde3voTrOfp7DRpqPr7i47PzjwU1ZuNviZ4mkxubnG1TpHNvb9YZuPvoTlLlFFfUXD0UOgX6NO+pcbYtuEJL6212C8OjxO8rTz6ecI45KyY1CtRqTcHLVejHcopcNyVNuGCsQea9ZQTv79zUmMzl56HSAP91xUE776zTcSFIQy2qRsODMPa7I+FJcClEMtpmXqjg2b2uxx5VC9zROr2j27jsXmJmE6SqdrW5HS9/SmiL6FgrZbRLKCZ5uc2x3I3IPlQOLvottSc+hZeqNpDD1+1jXW7iPaBBbosV6o46j19pDedaYU6kY5uG8TBKpCUsvFZjOXURbiuSFmQDmETIcDvPSKiPYNXvoXiw1lrczzT9H/wDW/wA4hHcJZR9iqZkBtsAM8agEAbSQNyNjcNL6OYs28VbzDKLytZImRIm5aOncHEdrxUm7u/JoS0cTc02pIqs5dZ1tEoYjf3HQ/A/Cjcna4SLgdTlYEcCOBGoqW3dzLqBruD28RWMwPKz23VAQFcNH21EgHtlJP3K03J+JzAH2hPuYaMPyPnSQqXdhp08OoS/J6nqnL8R5H+kUHewDjhI7V/Tf86Pml5yrkiiaO0V1Xpu11Gx1yitrRCChkwQ9q5+Nv1qZcJ9e5+M1Ech5WxGW3A3bo+HH4Vnr56UcEEfeME/CB50dj73SZpLLb01M68Y9508KBwuGNxlTi5liO8yxrM3imaYrDEvORMPAWdzNw/FUHlJqm9P8XmfD4ftY3X+yghfMk+VaTCYeVzS4naGjojRdqwOOv85jcRckstuLKyZ6urR96fOtC5++gsN3Lg0fIahbYLiRfu83qqsoCKxDNmB9cFR3laby+oNy3bSIidAAMzMLY6oGwtxVlhMNdtMlrI/NJZBZw1yTc6WZUCvG8GI1kxVRd6eKeCTDlVkk6qObGpJP8QT40ZLsSW9xuOxRDAKwAyiNRx6Q0J7GA8KfdFwpbiTIZjsd2gfBB51nMfyM1y6785bhmJE851ZMT832aVeXcGFIQunQVU1z7hRPqe1NJe2qZvr0KMILDK74LLC27nMn2i/ELsFHBhHrGpHt3OZPRli4HRVSY6R1yCI0HwoO7gxkt9O2BkJ1Yjd2M6gaQBr3URbwwSzDOozvIIkiFAG4G+pFaYtuOGSsuTy2kneL/BFYFwLcLKRCblBGroNyvYTUWGxBBlssZX9VNzbaNh3jzok2xzLgOrHPbJkmAM2aOkO1f96VU4XkEKZRhoussp0A1MmIMBQT2W0HDXJV8ErRdzVS8cfErBWBxCi6k82IdSeikgZgZ2kVVslzMDOmnRjWYeeGmuWPcduNiOTQpZg2rEkjMhBMDbjwHHhQ2WLoPOCQIySIyxJ6MzM65uxQI3NSnVnLzO/yUp0oR8q+ApMUY2U9pIknvJ4mrLF3hIIS28opOjEzlEjotv3RpVNe5NllbQMs7rxIiD3DeprnId1wMpdQVIGUEjVgwbbsEaRvvVaFRp7XEq0k1vYN5UsoXEIjDIuwnYZe3TYaUBi7rMAEABXKI2AU3Czbz6pPbrTsZyexgN0WVs0ZSQZtlYgxp0p+7UV+wW4kA5DKg6hbhYjjErA4jpHfalqV5z8Mm7ca2QadCEXiSV+dNQnDXG5sZwpIaDIMSRuBOxyz5UdgyGRxkUlSGA6XEEHZpJ0FRchKyI654bKsMTlJILb5vtbdlH2nuFLitckkApDiZBzQIM6xWihGOHG2vbkhWbxYUvyDXLAazcm0oylTBDwRMT0jr1uHZ7qEwbKFdQiCVLQM269L2vZzUbhbd7OAS8NK9c+spAO/AkHwqGy10MCWeJE9Phx9bsmmnWk1aN0uOxONKKd3ZvnuQ2MQAdVAHGM2w1I1YjVQV+9VPdw5t51W81y9bIdQzgsHttnG2okgA93jIrYbHW7p/jNlb2iQYPv1BI48KtOUzatOjskM2UZsg0I+blrhgLpB1Mwx4TSpNKx6XU9MuncWpKV/4/5PQ8Di1u20uL1XVXX3MAR8DS4qyGUg7EEGs96EYpuauWRl+YuECSZ5t/nE2GwzMv3K0TZ+xPM/trmYZKzsee460yhgOvbbMveyGY9zAFfc1aDkPFhgcuoYC4nfpMeKmgvSDDst7MQAGEiCTqNDuBwy1X8h4k23KD+6bMuu9t5ZR4dJPctZpPC7mheKNjczsRsaQtTbVzSMu+ogjY68Y4/0pHJ9hvNf3VrTMbFzV1Q84fZb+X91dTXAQIKjxuIyWy3HYe87VMlUnpBjOllHqCT9o7eQ/Os9SVkVhHEyvxRgInb843uGi+Z1+7RvJNjR34mLae9tz5VVBixZm6zRHcIgD+vvJrWYHCZebT2FzN9pv9mp049y1R9h/KeLGHw73OFq2WHgNB4mB415ryYgSyuciXlmk7ltTv3VqvlGxXzFuwDrfuqD9hTmb45aztxukANNBp4z8AD51Z7AWkPc61ilJ/iHzgecD86ueTIUO2ogcPcSCNR64Tzqmu7gCBoeHaQo/OrpCFs6gnMeBjdjOpU7cyvD1qX1EZHhbVssozPBYbqIidZ6fZQ93lK0zky8sxPUG5M+3HHtovCZDmOVujbc6uPZyj+7GssKGw3J9triiHksB1+1o9iONaum/T2/rfjf+DN1GfdZX8Fri71uQhNzoKq9EJGiiT0ida7H3UZbWrgZDHRBPXK69P6lC37qM7GH1YnrDiSfYqXF5OgIfS2nEcRn16P16zzqylG19C8aaTv3HIq803SOtxPU7Ff63fS4bKBcOb+7I6vayjt76Zce2tkElgOcbs9hInu18zTcOLb27hBaMoGw+lTbXX/WhTUcSx7dys6dTLcoL22ILeJtmYfgd1I4fChzfQuYLSBlMAwBIeJIidRx40qcnW11BaYjqr3bkNO/vplqzbLnLIZmYT0gGZdGAJ0OibDcKewmm6yNBNZL7E+jlWcXmoucVaHONLKOkdCH098KR8aLxCW2S2GdZCcUZpEkdg00OlVGL5QU3CSYkqToSFzmFBYCBJ7aficeoCAyI6HVJBJdiNRt1uPYfCdOtlyvEedLGrMm5ZsW2tpLAqIBMZRmRlb1tpzdvE6zrVZh8ijLnlQH1JXRWMkFh7x8PfU+NuAoVk6dKduGojX2RQL8noUYm4QhtvmJ4KVWWEDSInary/T1Kbm5PHxZ2v8AHHqSh+ohUUVFYOb6/wC/PoS4LDkKoRleCDKrExCsdCRtmJp+GwLWyTmGWc0QdNSdySWJ0GvZRPJ8W2D584VhmjU9ISdeMrcEa7Ea60uGxaOOi52EHL2zBGuo0Oo00rBa97s3N22QXbwhS4XUiTl0J2KlySNdzK/h76Zyhza3GGdACSQDI0Oo9XsI2onG5ecY5z0jm6vBgH7frUFyjycrhG5wiVjRdyOj29gHnW7padJyaqysrHn9VVqqKdJXf32J8VZDFWzJ00UzrqYyk9X2lNRY52W1KrzhUjRTGmiNqRwUWtO+pLWHUWVGckoxE5Tsygjj2q2vfS2kkFVaSdBIMS3RHHUc4bZPclGcYqo1F3R0JScE5Kz7kHozjSmLtMylBiEa0ykzDrNy3J2JjOv3q9CryjFNeyF8qh7XN3beUkkvbJc7gQpgADfVp4V6jgsUt22lxNVdVdfcygj4GlWxWeqTKr0mwma1m4oc3hsfgZ8KxrtkuW34E803ucyh8HGX75r0jE2gwIOoIg157j8DOe0TB1Wewjqt5gGo1IjUpGq5HxM2x22zB+yf0/8ArVqwrGeinLOe5DKVzKA07SZBj3OCtbCxsVO66eHA+VPRbw2fYSrG0hpt0lSxS1ciVT3QqljsBJrKX7maWbcmd+J93dpWi5UwzvbypEkiZO4/3FUl/kO+RAQafWX9ayVFKT9DTSairj+RcPzl5Qdl6R8P9a0mEMgv7ZJ8Nh/vvqp5NwbWbLZhFxyEGoOm06eJ8KutFXXRVHkAN/IVRKyJyd2YL0nxPO8oR6uHtBfvv0j/ACkDwoG1q07jU/0HwB86gwF43ecvHe/cd+8AmFHgKnt22B3WO+Ziunvb76lpaO3A5Wl/cfyH6t8K0l3DqEUMrNBYdE7FQts6cZNsnxqlwFkB1Laicze4Eu3wB8qtMTyhByNbRykKS3tAAN5sDT03BebYhUUn5R7W0WyWCMMxVILDacx2GmqVFgHQXAcp6IZ+t7KlvZ7qficWptWxzYAlyApIAAhRw7c3lTcGyxcOQ6WyOtvJVYEr2E0k3Fy8Ow9OMmknuD5kjqNt7Y/y6n5TxFtbhBD6QJzoBAAXQMJ9X4VFgr1u46qFfUj10MAmJ0k/+6mxd627sSjGWY/xInpE8FpbW3NcYKD/AKiJbzJzVsFX1zN1wCNQNYXXq11jmxauQrgdGZed3GxK6dWlxdxItyrfw+Djjcf6mppLRTmn0frWx1l7Lh06HdXE5VXrGO3/AGR27COQozSdpIjxgd1QJhkBzQZkto2xJloBMCeMRMnto7k0Ibqdca8SI2PdSHC2gcue5O0c2TrTRoyqK8SDqqGjB8TySoIznWEOguQYMrOUZWIOusx3UmJ5JAyMSeOQyRpCgkgwZO2omCe0zZcpPaD5WVyVVVkQARlB9rvp97m7lpDLqELJ1Mx6qHUKZiBvV3SpyVoeb7cSNaoneWxVWsACrHMTliZIJ1MaRwn86jtcmZotrqrKyEAxoViBMR2Dsq2s4ZObukM5AQT82V/vUOmYier5H3SPg2RbiGX0dT1R7Q+vWSVBwdnoXVfEtAIYQDMVBGc5mE6Fuj0omAeiNtNSd9aYeTUsvHTEBRAkjLwXQEEbdpAESBRjogJEvoSOovAx9JT+UMPafIWzSbax0V7Mp3beUoKHLK05wv4iS+qFbbZm1QDqD1SRqC4IMRpXBVNrdui/sD1ljbP2p8aUi3zI1eEaOoCYZQBoG+p8abg2Rg6gvqhOtsjqkPoSwkwCI7z2VW3oJKm3eUdh+CtK2ZMzdJdJQbqc3t9gI8aWxglLALcbMwIE22GpBAJJOkEz4VHhbiK6tL6MCegNuPr9lT3WsrcJy3Ays2wTfUHjV6OXbxmOpjv4SoxFh+dL5xkaGFvINAy5spaZkEgDbZgZmRoPk/xX/wCO1gnXD3Wtj7B6ds/haPu1XY8hukuxLeTHnP8Aydl+5UXo5iua5QAOi4m0V/7lrpL/ACFhSPzNFo6xa+6fWb0isj6TYXLcDD1h8R/pHlWvqo9I8Lmsk8V6Xlv/ACk0slcSLszE4bk7LeN0GA0kR2tGYH3MuYRxY1vMNiMypc9oZW9//uR41j7DSCO+fOr30dv5le2ftD4A/GDUKcrTszRVjeNy9NJUVu+CNSAdj7xoa6teJGQEWnio1qQUpwM/SuqOCDMfedB8Jqs9OcdzWCux1rgFpfe5yn+XMfCrPk8SGf22JHuGg+A+NZT07xOfEYazwXNfbw6KfHN50I+pWmvEVWGs5VVR6oA8tKkArhTlqLux7h/JVoFpO2gPuLAN/wDHn8qY15GJYo0kyfnBuTJ/u6W1iFt2Wdp1zDSJJgW4EnsvufuHsqrtcr22YLFzXTZe2BuR20zTaVi9LpatVOUFdbbousfetKEDBxFtdmXiS5Gq6npflU1h7YsswV4dlXrAGIYyDk22+Hi3lA2muNrc0JXoiBAMaRcHZvT7q2+atgM8EsR0ASYyrr853HidzQdhm6UYLDvpydyYbYuqQrgjXV5EKM2oK/V7qHXm+y55r+2ieTrKFmh2/hvugAEoVnrn2qYuEtmAL6EnbbXYaANrqR500YTkrpXM1Std+Jj8ZklQc+lu3tHFA39aZcvW1st19XXgJ0S5sAdd/iKl5RsrzrAvBXKvVPqoq7z3VBisCr2IzjrkTlPsLpEEfCq0FTdRZnlM9dzVN5e4vI2LttdWM46x1WB1G4kjs7OyijiLJYNF2c2bhE+7PFV/InJKJdkONn0ykbW3jUIPfqTtUosL9Ivlc/ZWnqJ06TSoPTv31/JDp41KkW6617e34CuUsjXCczCVQ9QHe0p9upbLWxYIYsQbnsLPVU7FiPVqs5Wx1pHAa4oPN2tIf6FNeptGvbrwqbB3kuWWy3F0uITIuaSlzTqb9HhOx7pxqUoyxLc9GXTVMvFKLw6a2dvTUOw96yEuKpfpoxJKrwQmdGEnSqf+22pIztI+oJn3Z6PwuEDOBnTpZl9fipXikbmqk8jdIHnU3nZu4783MVv6dUaybrvX3toeV1DrUmlRWntfUuOUbac6/SOrE9QEdI5t8+u9deRDbtnMdM69TsbP7f8A1KTFYYSpzprbtnXPr82qk6JtKmpLGDz2iA6HK4b1gIZSDun1R5V57j42lqb1LwpsTDIhS4uYkFQeoODAH1tdGNRcmWLNu4CGbgD0FAImNYI4e+isHyWc0ZkOZWXQmekjAerrrB8KB/s4+kT/AOT9lc4yirNFYV3Zxi9B11LasUa5BUwejx29uiMaqEhs56aK0hBrpBPX4lSfGoeVcEjvm5wDMoOgb1gG4p2z+lJjbltLKsbgOVipOV9ZXMPU0PRbsFc0uxeVOMksvV8EsA2yASYHER1SWA3PqtdP3RVLytcKKt5etYuJdH3T0h4qTRvJvKtlmgXAeMZW1A65krH8I3BqeNdiLHWRu9W+INHazIuE6U7TTXfU9Bs3w6hlMqwBB7QRIPlS3FkQazXyf44vg1tsenh2ay33T0f5SB4VpZqljPNYW0Y8ciXUYjm2YAkBgJBE6Ee8UTydyddS6GysBPYQIOhkmtMWppNJlpu42a7WA7/JysxYzrXUTXVTQldlOmF+s/4zSYxMq6MxLEKJbiantmoXOa8q8EUsfedB/U1NoYmXBQIDuI7x+led4i/zmMxNzMWCsLKkmdE0b+bXxr0HlbHizYuXT/dozeIEgeJgeNeUcncoWltKrXIbrMYMliZOsUVF2di9NNxbRdU9Kql5Qs/T/E/7FSjH2tPnxt7W/mam4Pj9g4ZcFzyjye12wqKRMKdSf+qdMoOs3AIMdSgeSPRl0vIzxlVgSAryYMiIt8SBuajXlO19In4hUq4+19Jb/Gv6012uxrpdTWpQy47a9uS1Xk5+IP4Lv9LdEX8IxCAK/RSD81e3Lux/uvrfCqZcZa9u3+Nf1qRMRb9u3+Jf1pLLh/fwY3GRfcl4coWLBxKwPm7u+ZT7HYKdYw2VgS7mJkc3f1kEcSQe3UHwqiF9PaTzFD8qWzct5bbqGkHr5RoDvlBLLMSuncQQK0Uq2BYUiE6OJ3Zd42yWuOwBguxEgjSTG4HCldPmlGkh3JEjYrbA49xoNLv1vj/rQnJS3EBzsxbSW512zmT0sh0t+5fdwFQ8Ou5WzLbBEB5LKOi46y8bbgce0ih8sesn+In7qC5T/tDFDau3FCzmi4yk9K3AEGCYD9aV7RrIszi7ntXPdmby30rnht3BqZv0jwRe7KshGS3tcTfmkBHWJ0IIov0dsZLdwO1tSTbgc5b1/iSevwkedEclX8WuYXbjmYYEXHOUmcyaxCiBETudaTli9i2C8zdvAjPMXGAJhcsywkSI46E9E094XsehP/EKkqGVZbJd76W9fQscDfVbqMXtwHUn5y3tmE+t2VCzr7dv/Et/uokYy79Jd/G361Xch3sYqEXrt1j0IJuMTOQBtmOkiQZ1zHRQAKXwNHn3dw/EXkK2/nLUhCD84mkXHI9bsIqbkvEWxnD3LQVl43LcE5hpq0bE0FcxmJF5SHum2UKsOcPRbOCGgnXo5hprtXcqX8Q1phbu3Q/RiLjjZ1JEhhEgEbjfcU8HGMkxZJtNFjyebdu4rm9h9Oy6k+G39NDQeIKZ2yvbIDGCLiaidPW7Kjw2IvQM1y+CAJ+deCcoB0zn8z2yd6ZevYgkxevRwGfTbvBNPVqxq6NCU6eDYKvOpS307cgMp+cTYOWB63Y0eFCY7Ci5auKGSYDL001YNEdb2Wao3fE/TX/xr3R6v+tPLXjvfvr3Zge3jl7/AICp2ijRSqSpzU47p3M/gOSbqXFJUQCJ6SaidRJeNp861WLXUGZzKNfaIJRmHvZSfGo2xb+2/wCJv1qJ70nUk+8k/nQburGjqeql1DTkkrcX/lsm9FMUbWOuWwQBiLYuCZjPb0MRxKknwrc9P6vxrzDlDFcy9nEA/wAG6pb7DdFx5aeNemrc75qm6TMlTtL7p9Qp5ztTyNMbnO1PI/rUmekLV1iJFD9qeRpa4tXUbHAKNUHJDZs9z220+yNB/WoMfiMtpiNyMo950o3C28iKo9UAUncJJjMGl1ClxQyNuDsdZ/MVTN6DYM/3C+b/ANGq8DU6a67Wwyk1sUH/AAFg/oR+J/3Vx+T/AAf0X89z99aEGnTXYnyNmS5ZnP8Al5g/o2/xH/dS/wDLrB+w3+I/61ow9PoYpchzJ8szB+TjB+w/+I1NPyaYP2bn4/1FaqlBrscuQ5s+WZM/Jlg+y7+MftpD8l+E/wCr+Jf2VrprprscuQ50/wC5mG/5a4U3is3MoSesm+b7G1En5LcL23fxJ/l1orJnEXO5EH9aOmuVSXI2dPlmO/5W4X2r34k/y6S58lOEbrG8fvqPyStlNdNHMlyLKpOSs2Yq38kuCUypvj/uL+ypT8mGF9u/+NP8uta1yoWeuzJcixnKCtFmYX5M8J7d/wDGv+XUi/JnhPav/jX9laPNXB6OOXI2dPkz6/JhhO29+Nf2U8fJfhO29+MfsrQpdqcXaKnLkGdU5ZmB8l+D/wCr+P8A/mh8T8m2EVrelyGYqen9UkcNNR8a2QeheUj0M3ssreTCfhNFzlyDOn/czPH5M8F7D/4hpR8muC+jY/8Acb9a1BNJNdilyDNny/kzH/LnA/RH8b/urv8Al9gfof57n7q0pNMNdilyDNny/kzw9A8EP7gfif8AfV7ZtBVCgQFAAHYAIA8qcTSTXXbFcnLdik1Gz1zNUTtRFHc7SVCXpK4BV3XzXba8B0z4bfH86s1aqPku5me5c7TlHuH+xVqtykGYWrU8NQy3KdztAARnrs9Dg1IprrBJg1Bcrcqc0BGhJ7J0FFA1W8u2QVUncNHgQf6gUk9h4eZAw9JT7f8AL/pVbiPTp1LarAnUwNJidRoNKd/ZV/3FZXlbk7NcjTKHYOD6yFg8e+VXwzVCm8T1ehrlFJaI1I9ObnYu8HbTSdewwR501flDJYgG2SJ0G+hg6TwOlY6xZZVytqZktOjGYGh16oXyNDphHVp3ytcYDMxnOWIXKeim4kjsI9Y1fAuRbehu7fpllL3OgM0Ak7aCBx76Ks+mpYArzbDaV1HmG76yWCQlTwOb/wCq/rTsJbZEtofUW0s8CQApjsGnxpLHWV9jXH0yObL83mics9LyzTwptz0ycaZV8j+6spctOHzKBE5j0j0ot5QChBUNoBnBBgAQeMtycx8PyFG3e4iS4NCPTJiJyqfdMbx7VSn0qb2V+P61jsPZZUCngd+BlpPu3oznDRt6nNLg0f8AxYZjIPj+tSW/SgkgZRqQPj76xOOJzSQWVWllGpPzcjoz0oJnL8DEUTyI2qIQ2rEgdaFLFlWeMKQvhHfRcXa9wabWPQByoO1PP/Wnjlj7Pn/rVPb5KJ9RvI/pU9vkyCJU7jganifIcK4NMjUmKTMjDtUj4VHnqXPWgzEeEvZrantUH4VITQfJxhCvssy/zEj4GiZoI4cTTSaQmmzTAFNNJriajZ6JxzGoHenM9QO1MATnK6oTcrqY4rOTVyW1HGNfedTRy3KrEvVMl2p2CWAu1KjUCj0Qj11jgtWqQNQyvUitQOJw1VXLdi45UoMwAMiQNdO2rAGnTSuOJWGi7O5mhgr/ANGfxL+6l/sl76I+a/urS12ap5USmbIzLYa99Efh+tNGGu8bJ8v/AHWnzUqtXZUQ50jK2SzTFptCQegdxvwqUWm42X/Af0q45H6hPa7H4/6UdXKlE7NkZnmf+i/4D+lLzXbZb8B/StLNJRyogzZGb5gfQt+A/truZX6I/gP6VpJpCaOVE7NZneYT6E/gP6UotqCCLTCPqn9NKvy9NL12VE7NkVBvfUufzfpSh/qXPI/pVrnpQ9dloGawpblTq9Ai5U9u7TkxtgxcuDtyt5iD8VonNQDvF5frIR+Eg/1NEl65HEpamlqiz0xrtEBKzVC1ymPcqF7lMcPe5UFy5THuUPcu0yRxIbtdQhu11GwACydaKQ11dS9jgi3RNuurq4JMlSrXV1KtgDxTxXV1AY6mmlrq5nDRtThS11d3OA+Rv4I+9/5GjqSuof6Tpbi0jV1dRANprV1dTBGNUZrq6lZxwpwpa6gBnCpLZ1pa6igkeM/iWvtN/wCBok11dSnDSaY1dXU6OImqBzSV1BnED0Pcrq6qLYDIDXV1dQe4D//Z"/>
          <p:cNvSpPr>
            <a:spLocks noChangeAspect="1" noChangeArrowheads="1"/>
          </p:cNvSpPr>
          <p:nvPr/>
        </p:nvSpPr>
        <p:spPr bwMode="auto">
          <a:xfrm>
            <a:off x="1259681" y="748903"/>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4" name="AutoShape 4" descr="data:image/jpeg;base64,/9j/4AAQSkZJRgABAQAAAQABAAD/2wCEAAkGBhQSERUUExQVFBUVFRcXGBgXGBwcGBgZHRQXGBwXGBcYHCYeFxokHBgeHy8gIycpLCwsGB8xNTAqNSYrLCkBCQoKDgwOGg8PGi0kHyQsLCwsLCwtLCwsLCwsLCwsLCwsLCwwLCwpLCwsLCwsLCwsLCwsLCwsLCwsLCwsLCwsLP/AABEIAMIBAwMBIgACEQEDEQH/xAAcAAABBQEBAQAAAAAAAAAAAAAEAQIDBQYABwj/xABJEAACAQIEAQgFCgMGBgIDAQABAhEAAwQSITFBBRMiMlFhgZEGQlJxoQcjU2JygpKx0dIzosEUQ5PT4fAWF2ODsvGjwiRz4hX/xAAZAQADAQEBAAAAAAAAAAAAAAABAgMEAAX/xAAyEQACAQIFAgYBAwIHAAAAAAAAAQIDERITITFRBEEiMmFxkfCBFKHBI1IFM0Kx0eHx/9oADAMBAAIRAxEAPwDyuzh7cxmLn6q6TPeQTVvguRw40bJ718zvsP60G3KjExbET7K6n3RRGHwWeDee6oGhARiTrvMQPjWKTlbj9z3E8KJMJgwdbjBe4QWPuj9PCtBguTjEogtr7TRnPuBP5ke6mYG5hbYhEujgSEbMfvRPgKsU5btADoXjB422PxbWazVJyeyEdRsKwnJqKQSGZ+1ulHiNF8Kku2I6JZRm4tlzN3AKB8ZNBf8AEKLJ5q/puSp0HidKjb02tDZH8SP1qGGcnsTu19/8LE4Rk0XUkakAA+BJpFw5zDPnPuk+ZExVE3prbBJS0RO8FfiYJrl9N2bRbLMTsM/dOwUzpJ8K7Jn3iXSnLy/Jq7ltSCoCk9k7e+h7ljm1zXCMg74A84H++NZHlH0kxYA1W0G1AWM2wOpJJGhB4bis/i8Q7mXZnPaxJPxqkemk93p8lqdB7ux6FivSzCKvXk9ltJPmwA+NZ3lf04a4uSyDbHFiQXPgNB8azGWpLVnXvPCtEenhHfUoqEb3OLFtyT41bci8lC4wLlUtg6swOUn2ZGg8SBU/J/ofirvVtMoPrP0B/NqfAGtTyX6A3bRUtiCuZgCtoaEEGZLaHT6pp6k0o6MEqlOCsn8FlhuT1CrzZEadIQQRMTK6EjSBsNwKTEWigOS215jIW2ozQQ27HZR2k/Gr3kz0Tw9li4SXYklmJJJPdovkKulQRECK89qN77nnurwYnk/0exDYi3duEIiOHK6l3iYBC9FVB2WTG+p202JvhdIOpA2PHTs0qzRRNdfwIeNpBBHgdq5u5Kc3LcznK/o7YxP8W2GIEBgSrD3Eb+M1keUPkyiTYuT9W7/R1Gvio99emvg2G6kd+48xt4xULYerQqyj3BGpKOzPKT6BXlUFiFJ3kSoM+2pINBYT0adwSCsawZ62vCAYB74r1/maFv8AJFtt1APavR+A0PiKOdPsy66l9zz7k30fVVIdhzh3GhAHYJ63vHZQZ5MQ3SjIygdU7B+2K22L9Hj6rA/aEMPcRp+VBX8K1vRlYz8fEDKfGoZk02xlVu73Mq/o0hYwxUQInXtnU+741y8gIFhlZoJGZQddZGik+7wrQ31ymcun+/CmWrixEFR4R8K7Pm+42ORgsbyQykkK2SSQYO3CezTtqvbDGvQb+H1gkMvERB907EeFRPyZZcyEVWB3K9E90dVq1x6qy1DiT3PPoKmdR3jerPB+lmItevnHZcGb+brfGtB6QOgXK6qzkHKRwGwJ4+Gu1ZK5hv8AYrRCSqK7QMvErmownp4h/iIyHtQ5h5aEfGrhOVLWIQqrrcBG2ze+Dr8K82ewahZCKLpRexnlRsb48hxs/wAP9aSsUvLN8CBeuADhnP611LkoXxhOEv8ANGciMeBYE8OEEDY1ZWvSFvo7ce5v3VJyrglt586klTAymJ1EEmDpH51NguRVbU6AiRlgdu5fMdYMEEDTwoYYzeqNsZLA5tbbkbekNxWBFu2eKnK8cROrxMSPfNNuelVw6lLXb1W/fVTiLWVypOaCRMzOtNApciHBVUU3e+haH0gusMpy21YjMyqZjbiSdKKvejqLetoXIV2IB0aVAzc4raDIUZSD3nsoPknHCyxbiRAgDMpzAyCwK6xB0OhO1XGDwmKvZOasvCjKjMAAqkAFQxiQdZ1O5Okmuth8qsFwUXfb3FwfIlu30rgzMAhKNGkDM3YGDZHUHjoRMqTK2PtJbKBh/BK9AbOykNmGg4KcwiWE6AkVZ8m+hF64vz14IElOgoJygZSA5AhYkRqN+FSckYfk9QGWzduzs1xVae/KXA+FScl3d/YR1Yd3czN6ycTcc2bNy4WJiJIQcFECAoGgB2FWWA+TnEXINwpaHeczfhXT41uLXpHYUAC3dAHAKgHgOcipk9KrP0d78Nv/ADKV1mtEicuqltFWKHDfJzh7S5rhe4R2nKvkuv8ANVtgLVu0ItWkT7IAPidz40Rc9LMOQVZLscRFufhdkU1PSDB+xf8AJP31nnKpLuRdRy82ol6WM5nXTYZY/mUn40i4Y/SXP5P20T//ALmEAkpfA3nKNvBq48uYPovF7JlLE5TEQpB90SZqOWwYyL+zt9Ld81/ZXDBt9Ld81/ZRrcvYJRLc6o7SjgedOvekWCtiSt6O3m7vZO5AHCuVP0/YDqWBUwrfSXPNf208WDr85c1Ebr+2iv8AiPBASy3V+1bujt7R3fCnt6RYICSLgHabd2PPLFHK9P2Oxt9mQ4HNafMHdtCIbKRrx0A/OrzBEXVJYAGYldDsN+3xqqb0hwQEkXAO02r0f+NSL6VYVBobignjZu7n3pvTxjYnPxdg/E4EhlCwwYkamCIE9kHY9lDXrBHWBHv/AF2Pgahvelljowbshgf4F7bY+p2E0SPTHDcWuR32L3+XVCWGXALcsUIwijbnL+CbZ3T3WbwHkbceUVX4rlbD+rdB+44Pky/1pkHDLghvcnI+4g/V0+G3wqrxHo6w1UhuPYfjofOrfAYtbs5DmjeOGnYaOFulcU+wcUo6GHxWEdTBUj4HyO491Qcn4ZQCB0RJIGu53InhP9a9AfDhhlIBB4ESPI6VV4j0ZtnVZQ92q+TajwMd1K4cDqqnozKcxbctabKzZTMATlJIHuIFZ+76JkaG5r9nT8/6VsL/AKJvbLOoFzc5lHzneCAJbwH5Vk+WsawudC4+g1UgjKeyCAarSU02ovQ00235WZvE4YqxUjUGDQj26scRLEljJO5NDPbr0UaGAmx7qSiSldTE7eh6L6R+j5uWyylmYKRGm3gBJG/nWNwd4siqoLsNMoUsSO2DKRw6s6V7JbsVNhsGq6KqrPYAJ8q8+NTCrMyUq+BNWPK7PoXi8QZZebXhzjbDsCgSPIVf4D5L7Y/i3XY9iAKPMyT8K362KkW1XOtJ7aDS6mb20KDkz0Ss2YyKAfaKqzfiZSfKrW7hyqlszEjYQup2A6vbRkAEAkAnYE6n3dtdcty6LwHTPhoPiZ+7UJNsg5N6sz3pXc5jBOFY5nAtqOj1n0PCdsx3qv8AR7ktRbfNlAVBbVnClQ51mH0JAG31qm9NbufE2LI2tqbze89FPyJ8aueScKUSyDaZs2a7zgBi3KkDUGSSgiB2wZkAtFaffvI8naCXJXcs4NQ9q2EVTEsVULMkLJA4dFjHuqo5TGI55hbNtVBgCbXAa9bXcHer1iGxTk6hJXwUBDuST6xofCZWuqWU6tmPS+8eHcaS+pShWynfCnp3Vxt5WVis25EKf4erAQdD2mTHfU2JUh2C83AYgfw+BjjTcHla8pNvUsCekfHTbalwRzXlBtsJYEnNp1h9Xj2aUmpR0lPWn+dgy9aTnYixlmNcsxqCNe/hUV1OmyhbWXMVA+b6uYgCJ7NINR4Rla6nRMs6+t2sOGWnYZ1a4mh6Tr644sPq1SdRztpb2McYYb6iXArXCmWwyl4ynmzpmgaE6n41I2GDuEa1aZS4EEKdM0dvZQOHwNrnlbpTnU9Ye0PqVbWsMnPqOnPOfVjeffWiVKMrZMm+b6GeFSa/zUlwUGGbEXLypcw6G2zqGBtiIzCTM+NXFvDc4Qly1bZWIBBXtPeabayC4Oto4PDgw7qIt4O2t4LLSHHBeBn2p28ahCM5+Tsbup6iEmvCo+xBZw4uEI1q2QwgjL3GNJ2mn2MILhCvZQqfqneCRx7YoLD4C3bvhpeUuD2eDD9KLQJbuDrdBxwHqt7+6nqqlBrLnf5RjpSqTTzI2/Nwu3hAc021kKxWDuRrEZuMfGhrVkmZsjqkjotuBPb2A/CmIqW7gnN0Hg6Dg0Hj3Uy0bdu8FOaVaD0RrwPrTqJqcpqT0VjRSpTltqJfRwjlbEsqyBD69ISInXoyfChOSsRcullewbZCyCA4E9nSMSTAHvo2xh7du76+hKkZViCSp9bQRNLaUI8SwYHLqoidtenoAdfCgmjTKdOEHBK7ffVNE3IOIAxAVgGW6pTX2ll0M8NOcHiK0t/kwnVNO4mR57/nWExDslxgk5lZbtufC4i+4lSPhXo+ExK3EV0Mq6qy+5hI+Bp1daGOWquVTYZ1EuhX3HMPMbeIFMyVe5qhu4VG3EHtGh/18ZpiZTFKEx3Jdu8Iu21udmYaj3N1h4Gre/gGBGUhgdNdCDw7jOvZUD2yDBBB7/6dvhRTaOTtqjB8qfJrbbWy5tn2X6S/iHSHk1Y7lb0PxNiS1sso9ZOkvjGq+IFe1m3UTW6tGq+5oj1U1vqfPZt11e63eSLLElrNpidybaEn3kjWkquei36qPBNat0Slum2lolFrAYxFt0Lj8SUKqnWJ7J0/3+RqxC1nMZi5LON26Cd3f4CWqNSVlYrTjdkVzGs9wNvlIC9/S/qf6VpMIkln9poH2V0Hxk+NZ/k+x0pA6gEfaJyp5Ez4Va+kuM/s2CusuhW3kT7TdBfiZ8KME7HS1lZGJst/acVeuj+9ui2n2FhARHdr4VtYNs3LhyG0qnKgtEZMuo6cHMSN5gTERBJzXonhxZys0BbFvOxM6MeiNlJJljAjhVpibFu1hfmepeZR1ic2xJhkBnLay8NyTJM1d7NgqO8rIF5JIRWZjl4Tr1oj1ROucn7tE2sV0LnzxY5IE85pJCzqN+lQt5gtpARM9LeOEg9+lyPu0PexapZJCdZwOt7IJ3jtZaNJzn/Sh3I1cEVmS7BWEJljzswjne5xXKDqvawp+BJDzzuyud34Ix4r20JydjFa1cbJGqLo28sW3j6lFYZly3DlIhI63a6L7PYalVpSpSwy3KUqsakccdheTVcXQTekCTE3OAJ4rGw40/k68xu2xz09JdM7GQDOx32pmDZZJynRHPWHsEez30mBW2r5gjTDHrzsC22XtFKtWkbJVITTlU0twS4Jnzp85PST1zr0h20+3ibuYfO+sP7wdu2rVXcl8pIb9tcjD5xROYHZwPYE0UrJI62/aP21WrQqULKel/vY8+lWp1ruGv4LG48XT07WUMZHzcx+Ht75iocZiLod4ubM0dNPaMbmh8WFz3Ot1n7PaPfUuOy84/W1YnYcde3voTrOfp7DRpqPr7i47PzjwU1ZuNviZ4mkxubnG1TpHNvb9YZuPvoTlLlFFfUXD0UOgX6NO+pcbYtuEJL6212C8OjxO8rTz6ecI45KyY1CtRqTcHLVejHcopcNyVNuGCsQea9ZQTv79zUmMzl56HSAP91xUE776zTcSFIQy2qRsODMPa7I+FJcClEMtpmXqjg2b2uxx5VC9zROr2j27jsXmJmE6SqdrW5HS9/SmiL6FgrZbRLKCZ5uc2x3I3IPlQOLvottSc+hZeqNpDD1+1jXW7iPaBBbosV6o46j19pDedaYU6kY5uG8TBKpCUsvFZjOXURbiuSFmQDmETIcDvPSKiPYNXvoXiw1lrczzT9H/wDW/wA4hHcJZR9iqZkBtsAM8agEAbSQNyNjcNL6OYs28VbzDKLytZImRIm5aOncHEdrxUm7u/JoS0cTc02pIqs5dZ1tEoYjf3HQ/A/Cjcna4SLgdTlYEcCOBGoqW3dzLqBruD28RWMwPKz23VAQFcNH21EgHtlJP3K03J+JzAH2hPuYaMPyPnSQqXdhp08OoS/J6nqnL8R5H+kUHewDjhI7V/Tf86Pml5yrkiiaO0V1Xpu11Gx1yitrRCChkwQ9q5+Nv1qZcJ9e5+M1Ech5WxGW3A3bo+HH4Vnr56UcEEfeME/CB50dj73SZpLLb01M68Y9508KBwuGNxlTi5liO8yxrM3imaYrDEvORMPAWdzNw/FUHlJqm9P8XmfD4ftY3X+yghfMk+VaTCYeVzS4naGjojRdqwOOv85jcRckstuLKyZ6urR96fOtC5++gsN3Lg0fIahbYLiRfu83qqsoCKxDNmB9cFR3laby+oNy3bSIidAAMzMLY6oGwtxVlhMNdtMlrI/NJZBZw1yTc6WZUCvG8GI1kxVRd6eKeCTDlVkk6qObGpJP8QT40ZLsSW9xuOxRDAKwAyiNRx6Q0J7GA8KfdFwpbiTIZjsd2gfBB51nMfyM1y6785bhmJE851ZMT832aVeXcGFIQunQVU1z7hRPqe1NJe2qZvr0KMILDK74LLC27nMn2i/ELsFHBhHrGpHt3OZPRli4HRVSY6R1yCI0HwoO7gxkt9O2BkJ1Yjd2M6gaQBr3URbwwSzDOozvIIkiFAG4G+pFaYtuOGSsuTy2kneL/BFYFwLcLKRCblBGroNyvYTUWGxBBlssZX9VNzbaNh3jzok2xzLgOrHPbJkmAM2aOkO1f96VU4XkEKZRhoussp0A1MmIMBQT2W0HDXJV8ErRdzVS8cfErBWBxCi6k82IdSeikgZgZ2kVVslzMDOmnRjWYeeGmuWPcduNiOTQpZg2rEkjMhBMDbjwHHhQ2WLoPOCQIySIyxJ6MzM65uxQI3NSnVnLzO/yUp0oR8q+ApMUY2U9pIknvJ4mrLF3hIIS28opOjEzlEjotv3RpVNe5NllbQMs7rxIiD3DeprnId1wMpdQVIGUEjVgwbbsEaRvvVaFRp7XEq0k1vYN5UsoXEIjDIuwnYZe3TYaUBi7rMAEABXKI2AU3Czbz6pPbrTsZyexgN0WVs0ZSQZtlYgxp0p+7UV+wW4kA5DKg6hbhYjjErA4jpHfalqV5z8Mm7ca2QadCEXiSV+dNQnDXG5sZwpIaDIMSRuBOxyz5UdgyGRxkUlSGA6XEEHZpJ0FRchKyI654bKsMTlJILb5vtbdlH2nuFLitckkApDiZBzQIM6xWihGOHG2vbkhWbxYUvyDXLAazcm0oylTBDwRMT0jr1uHZ7qEwbKFdQiCVLQM269L2vZzUbhbd7OAS8NK9c+spAO/AkHwqGy10MCWeJE9Phx9bsmmnWk1aN0uOxONKKd3ZvnuQ2MQAdVAHGM2w1I1YjVQV+9VPdw5t51W81y9bIdQzgsHttnG2okgA93jIrYbHW7p/jNlb2iQYPv1BI48KtOUzatOjskM2UZsg0I+blrhgLpB1Mwx4TSpNKx6XU9MuncWpKV/4/5PQ8Di1u20uL1XVXX3MAR8DS4qyGUg7EEGs96EYpuauWRl+YuECSZ5t/nE2GwzMv3K0TZ+xPM/trmYZKzsee460yhgOvbbMveyGY9zAFfc1aDkPFhgcuoYC4nfpMeKmgvSDDst7MQAGEiCTqNDuBwy1X8h4k23KD+6bMuu9t5ZR4dJPctZpPC7mheKNjczsRsaQtTbVzSMu+ogjY68Y4/0pHJ9hvNf3VrTMbFzV1Q84fZb+X91dTXAQIKjxuIyWy3HYe87VMlUnpBjOllHqCT9o7eQ/Os9SVkVhHEyvxRgInb843uGi+Z1+7RvJNjR34mLae9tz5VVBixZm6zRHcIgD+vvJrWYHCZebT2FzN9pv9mp049y1R9h/KeLGHw73OFq2WHgNB4mB415ryYgSyuciXlmk7ltTv3VqvlGxXzFuwDrfuqD9hTmb45aztxukANNBp4z8AD51Z7AWkPc61ilJ/iHzgecD86ueTIUO2ogcPcSCNR64Tzqmu7gCBoeHaQo/OrpCFs6gnMeBjdjOpU7cyvD1qX1EZHhbVssozPBYbqIidZ6fZQ93lK0zky8sxPUG5M+3HHtovCZDmOVujbc6uPZyj+7GssKGw3J9triiHksB1+1o9iONaum/T2/rfjf+DN1GfdZX8Fri71uQhNzoKq9EJGiiT0ida7H3UZbWrgZDHRBPXK69P6lC37qM7GH1YnrDiSfYqXF5OgIfS2nEcRn16P16zzqylG19C8aaTv3HIq803SOtxPU7Ff63fS4bKBcOb+7I6vayjt76Zce2tkElgOcbs9hInu18zTcOLb27hBaMoGw+lTbXX/WhTUcSx7dys6dTLcoL22ILeJtmYfgd1I4fChzfQuYLSBlMAwBIeJIidRx40qcnW11BaYjqr3bkNO/vplqzbLnLIZmYT0gGZdGAJ0OibDcKewmm6yNBNZL7E+jlWcXmoucVaHONLKOkdCH098KR8aLxCW2S2GdZCcUZpEkdg00OlVGL5QU3CSYkqToSFzmFBYCBJ7aficeoCAyI6HVJBJdiNRt1uPYfCdOtlyvEedLGrMm5ZsW2tpLAqIBMZRmRlb1tpzdvE6zrVZh8ijLnlQH1JXRWMkFh7x8PfU+NuAoVk6dKduGojX2RQL8noUYm4QhtvmJ4KVWWEDSInary/T1Kbm5PHxZ2v8AHHqSh+ohUUVFYOb6/wC/PoS4LDkKoRleCDKrExCsdCRtmJp+GwLWyTmGWc0QdNSdySWJ0GvZRPJ8W2D584VhmjU9ISdeMrcEa7Ea60uGxaOOi52EHL2zBGuo0Oo00rBa97s3N22QXbwhS4XUiTl0J2KlySNdzK/h76Zyhza3GGdACSQDI0Oo9XsI2onG5ecY5z0jm6vBgH7frUFyjycrhG5wiVjRdyOj29gHnW7padJyaqysrHn9VVqqKdJXf32J8VZDFWzJ00UzrqYyk9X2lNRY52W1KrzhUjRTGmiNqRwUWtO+pLWHUWVGckoxE5Tsygjj2q2vfS2kkFVaSdBIMS3RHHUc4bZPclGcYqo1F3R0JScE5Kz7kHozjSmLtMylBiEa0ykzDrNy3J2JjOv3q9CryjFNeyF8qh7XN3beUkkvbJc7gQpgADfVp4V6jgsUt22lxNVdVdfcygj4GlWxWeqTKr0mwma1m4oc3hsfgZ8KxrtkuW34E803ucyh8HGX75r0jE2gwIOoIg157j8DOe0TB1Wewjqt5gGo1IjUpGq5HxM2x22zB+yf0/8ArVqwrGeinLOe5DKVzKA07SZBj3OCtbCxsVO66eHA+VPRbw2fYSrG0hpt0lSxS1ciVT3QqljsBJrKX7maWbcmd+J93dpWi5UwzvbypEkiZO4/3FUl/kO+RAQafWX9ayVFKT9DTSairj+RcPzl5Qdl6R8P9a0mEMgv7ZJ8Nh/vvqp5NwbWbLZhFxyEGoOm06eJ8KutFXXRVHkAN/IVRKyJyd2YL0nxPO8oR6uHtBfvv0j/ACkDwoG1q07jU/0HwB86gwF43ecvHe/cd+8AmFHgKnt22B3WO+Ziunvb76lpaO3A5Wl/cfyH6t8K0l3DqEUMrNBYdE7FQts6cZNsnxqlwFkB1Laicze4Eu3wB8qtMTyhByNbRykKS3tAAN5sDT03BebYhUUn5R7W0WyWCMMxVILDacx2GmqVFgHQXAcp6IZ+t7KlvZ7qficWptWxzYAlyApIAAhRw7c3lTcGyxcOQ6WyOtvJVYEr2E0k3Fy8Ow9OMmknuD5kjqNt7Y/y6n5TxFtbhBD6QJzoBAAXQMJ9X4VFgr1u46qFfUj10MAmJ0k/+6mxd627sSjGWY/xInpE8FpbW3NcYKD/AKiJbzJzVsFX1zN1wCNQNYXXq11jmxauQrgdGZed3GxK6dWlxdxItyrfw+Djjcf6mppLRTmn0frWx1l7Lh06HdXE5VXrGO3/AGR27COQozSdpIjxgd1QJhkBzQZkto2xJloBMCeMRMnto7k0Ibqdca8SI2PdSHC2gcue5O0c2TrTRoyqK8SDqqGjB8TySoIznWEOguQYMrOUZWIOusx3UmJ5JAyMSeOQyRpCgkgwZO2omCe0zZcpPaD5WVyVVVkQARlB9rvp97m7lpDLqELJ1Mx6qHUKZiBvV3SpyVoeb7cSNaoneWxVWsACrHMTliZIJ1MaRwn86jtcmZotrqrKyEAxoViBMR2Dsq2s4ZObukM5AQT82V/vUOmYier5H3SPg2RbiGX0dT1R7Q+vWSVBwdnoXVfEtAIYQDMVBGc5mE6Fuj0omAeiNtNSd9aYeTUsvHTEBRAkjLwXQEEbdpAESBRjogJEvoSOovAx9JT+UMPafIWzSbax0V7Mp3beUoKHLK05wv4iS+qFbbZm1QDqD1SRqC4IMRpXBVNrdui/sD1ljbP2p8aUi3zI1eEaOoCYZQBoG+p8abg2Rg6gvqhOtsjqkPoSwkwCI7z2VW3oJKm3eUdh+CtK2ZMzdJdJQbqc3t9gI8aWxglLALcbMwIE22GpBAJJOkEz4VHhbiK6tL6MCegNuPr9lT3WsrcJy3Ays2wTfUHjV6OXbxmOpjv4SoxFh+dL5xkaGFvINAy5spaZkEgDbZgZmRoPk/xX/wCO1gnXD3Wtj7B6ds/haPu1XY8hukuxLeTHnP8Aydl+5UXo5iua5QAOi4m0V/7lrpL/ACFhSPzNFo6xa+6fWb0isj6TYXLcDD1h8R/pHlWvqo9I8Lmsk8V6Xlv/ACk0slcSLszE4bk7LeN0GA0kR2tGYH3MuYRxY1vMNiMypc9oZW9//uR41j7DSCO+fOr30dv5le2ftD4A/GDUKcrTszRVjeNy9NJUVu+CNSAdj7xoa6teJGQEWnio1qQUpwM/SuqOCDMfedB8Jqs9OcdzWCux1rgFpfe5yn+XMfCrPk8SGf22JHuGg+A+NZT07xOfEYazwXNfbw6KfHN50I+pWmvEVWGs5VVR6oA8tKkArhTlqLux7h/JVoFpO2gPuLAN/wDHn8qY15GJYo0kyfnBuTJ/u6W1iFt2Wdp1zDSJJgW4EnsvufuHsqrtcr22YLFzXTZe2BuR20zTaVi9LpatVOUFdbbousfetKEDBxFtdmXiS5Gq6npflU1h7YsswV4dlXrAGIYyDk22+Hi3lA2muNrc0JXoiBAMaRcHZvT7q2+atgM8EsR0ASYyrr853HidzQdhm6UYLDvpydyYbYuqQrgjXV5EKM2oK/V7qHXm+y55r+2ieTrKFmh2/hvugAEoVnrn2qYuEtmAL6EnbbXYaANrqR500YTkrpXM1Std+Jj8ZklQc+lu3tHFA39aZcvW1st19XXgJ0S5sAdd/iKl5RsrzrAvBXKvVPqoq7z3VBisCr2IzjrkTlPsLpEEfCq0FTdRZnlM9dzVN5e4vI2LttdWM46x1WB1G4kjs7OyijiLJYNF2c2bhE+7PFV/InJKJdkONn0ykbW3jUIPfqTtUosL9Ivlc/ZWnqJ06TSoPTv31/JDp41KkW6617e34CuUsjXCczCVQ9QHe0p9upbLWxYIYsQbnsLPVU7FiPVqs5Wx1pHAa4oPN2tIf6FNeptGvbrwqbB3kuWWy3F0uITIuaSlzTqb9HhOx7pxqUoyxLc9GXTVMvFKLw6a2dvTUOw96yEuKpfpoxJKrwQmdGEnSqf+22pIztI+oJn3Z6PwuEDOBnTpZl9fipXikbmqk8jdIHnU3nZu4783MVv6dUaybrvX3toeV1DrUmlRWntfUuOUbac6/SOrE9QEdI5t8+u9deRDbtnMdM69TsbP7f8A1KTFYYSpzprbtnXPr82qk6JtKmpLGDz2iA6HK4b1gIZSDun1R5V57j42lqb1LwpsTDIhS4uYkFQeoODAH1tdGNRcmWLNu4CGbgD0FAImNYI4e+isHyWc0ZkOZWXQmekjAerrrB8KB/s4+kT/AOT9lc4yirNFYV3Zxi9B11LasUa5BUwejx29uiMaqEhs56aK0hBrpBPX4lSfGoeVcEjvm5wDMoOgb1gG4p2z+lJjbltLKsbgOVipOV9ZXMPU0PRbsFc0uxeVOMksvV8EsA2yASYHER1SWA3PqtdP3RVLytcKKt5etYuJdH3T0h4qTRvJvKtlmgXAeMZW1A65krH8I3BqeNdiLHWRu9W+INHazIuE6U7TTXfU9Bs3w6hlMqwBB7QRIPlS3FkQazXyf44vg1tsenh2ay33T0f5SB4VpZqljPNYW0Y8ciXUYjm2YAkBgJBE6Ee8UTydyddS6GysBPYQIOhkmtMWppNJlpu42a7WA7/JysxYzrXUTXVTQldlOmF+s/4zSYxMq6MxLEKJbiantmoXOa8q8EUsfedB/U1NoYmXBQIDuI7x+led4i/zmMxNzMWCsLKkmdE0b+bXxr0HlbHizYuXT/dozeIEgeJgeNeUcncoWltKrXIbrMYMliZOsUVF2di9NNxbRdU9Kql5Qs/T/E/7FSjH2tPnxt7W/mam4Pj9g4ZcFzyjye12wqKRMKdSf+qdMoOs3AIMdSgeSPRl0vIzxlVgSAryYMiIt8SBuajXlO19In4hUq4+19Jb/Gv6012uxrpdTWpQy47a9uS1Xk5+IP4Lv9LdEX8IxCAK/RSD81e3Lux/uvrfCqZcZa9u3+Nf1qRMRb9u3+Jf1pLLh/fwY3GRfcl4coWLBxKwPm7u+ZT7HYKdYw2VgS7mJkc3f1kEcSQe3UHwqiF9PaTzFD8qWzct5bbqGkHr5RoDvlBLLMSuncQQK0Uq2BYUiE6OJ3Zd42yWuOwBguxEgjSTG4HCldPmlGkh3JEjYrbA49xoNLv1vj/rQnJS3EBzsxbSW512zmT0sh0t+5fdwFQ8Ou5WzLbBEB5LKOi46y8bbgce0ih8sesn+In7qC5T/tDFDau3FCzmi4yk9K3AEGCYD9aV7RrIszi7ntXPdmby30rnht3BqZv0jwRe7KshGS3tcTfmkBHWJ0IIov0dsZLdwO1tSTbgc5b1/iSevwkedEclX8WuYXbjmYYEXHOUmcyaxCiBETudaTli9i2C8zdvAjPMXGAJhcsywkSI46E9E094XsehP/EKkqGVZbJd76W9fQscDfVbqMXtwHUn5y3tmE+t2VCzr7dv/Et/uokYy79Jd/G361Xch3sYqEXrt1j0IJuMTOQBtmOkiQZ1zHRQAKXwNHn3dw/EXkK2/nLUhCD84mkXHI9bsIqbkvEWxnD3LQVl43LcE5hpq0bE0FcxmJF5SHum2UKsOcPRbOCGgnXo5hprtXcqX8Q1phbu3Q/RiLjjZ1JEhhEgEbjfcU8HGMkxZJtNFjyebdu4rm9h9Oy6k+G39NDQeIKZ2yvbIDGCLiaidPW7Kjw2IvQM1y+CAJ+deCcoB0zn8z2yd6ZevYgkxevRwGfTbvBNPVqxq6NCU6eDYKvOpS307cgMp+cTYOWB63Y0eFCY7Ci5auKGSYDL001YNEdb2Wao3fE/TX/xr3R6v+tPLXjvfvr3Zge3jl7/AICp2ijRSqSpzU47p3M/gOSbqXFJUQCJ6SaidRJeNp861WLXUGZzKNfaIJRmHvZSfGo2xb+2/wCJv1qJ70nUk+8k/nQburGjqeql1DTkkrcX/lsm9FMUbWOuWwQBiLYuCZjPb0MRxKknwrc9P6vxrzDlDFcy9nEA/wAG6pb7DdFx5aeNemrc75qm6TMlTtL7p9Qp5ztTyNMbnO1PI/rUmekLV1iJFD9qeRpa4tXUbHAKNUHJDZs9z220+yNB/WoMfiMtpiNyMo950o3C28iKo9UAUncJJjMGl1ClxQyNuDsdZ/MVTN6DYM/3C+b/ANGq8DU6a67Wwyk1sUH/AAFg/oR+J/3Vx+T/AAf0X89z99aEGnTXYnyNmS5ZnP8Al5g/o2/xH/dS/wDLrB+w3+I/61ow9PoYpchzJ8szB+TjB+w/+I1NPyaYP2bn4/1FaqlBrscuQ5s+WZM/Jlg+y7+MftpD8l+E/wCr+Jf2VrprprscuQ50/wC5mG/5a4U3is3MoSesm+b7G1En5LcL23fxJ/l1orJnEXO5EH9aOmuVSXI2dPlmO/5W4X2r34k/y6S58lOEbrG8fvqPyStlNdNHMlyLKpOSs2Yq38kuCUypvj/uL+ypT8mGF9u/+NP8uta1yoWeuzJcixnKCtFmYX5M8J7d/wDGv+XUi/JnhPav/jX9laPNXB6OOXI2dPkz6/JhhO29+Nf2U8fJfhO29+MfsrQpdqcXaKnLkGdU5ZmB8l+D/wCr+P8A/mh8T8m2EVrelyGYqen9UkcNNR8a2QeheUj0M3ssreTCfhNFzlyDOn/czPH5M8F7D/4hpR8muC+jY/8Acb9a1BNJNdilyDNny/kzH/LnA/RH8b/urv8Al9gfof57n7q0pNMNdilyDNny/kzw9A8EP7gfif8AfV7ZtBVCgQFAAHYAIA8qcTSTXXbFcnLdik1Gz1zNUTtRFHc7SVCXpK4BV3XzXba8B0z4bfH86s1aqPku5me5c7TlHuH+xVqtykGYWrU8NQy3KdztAARnrs9Dg1IprrBJg1Bcrcqc0BGhJ7J0FFA1W8u2QVUncNHgQf6gUk9h4eZAw9JT7f8AL/pVbiPTp1LarAnUwNJidRoNKd/ZV/3FZXlbk7NcjTKHYOD6yFg8e+VXwzVCm8T1ehrlFJaI1I9ObnYu8HbTSdewwR501flDJYgG2SJ0G+hg6TwOlY6xZZVytqZktOjGYGh16oXyNDphHVp3ytcYDMxnOWIXKeim4kjsI9Y1fAuRbehu7fpllL3OgM0Ak7aCBx76Ks+mpYArzbDaV1HmG76yWCQlTwOb/wCq/rTsJbZEtofUW0s8CQApjsGnxpLHWV9jXH0yObL83mics9LyzTwptz0ycaZV8j+6spctOHzKBE5j0j0ot5QChBUNoBnBBgAQeMtycx8PyFG3e4iS4NCPTJiJyqfdMbx7VSn0qb2V+P61jsPZZUCngd+BlpPu3oznDRt6nNLg0f8AxYZjIPj+tSW/SgkgZRqQPj76xOOJzSQWVWllGpPzcjoz0oJnL8DEUTyI2qIQ2rEgdaFLFlWeMKQvhHfRcXa9wabWPQByoO1PP/Wnjlj7Pn/rVPb5KJ9RvI/pU9vkyCJU7jganifIcK4NMjUmKTMjDtUj4VHnqXPWgzEeEvZrantUH4VITQfJxhCvssy/zEj4GiZoI4cTTSaQmmzTAFNNJriajZ6JxzGoHenM9QO1MATnK6oTcrqY4rOTVyW1HGNfedTRy3KrEvVMl2p2CWAu1KjUCj0Qj11jgtWqQNQyvUitQOJw1VXLdi45UoMwAMiQNdO2rAGnTSuOJWGi7O5mhgr/ANGfxL+6l/sl76I+a/urS12ap5USmbIzLYa99Efh+tNGGu8bJ8v/AHWnzUqtXZUQ50jK2SzTFptCQegdxvwqUWm42X/Af0q45H6hPa7H4/6UdXKlE7NkZnmf+i/4D+lLzXbZb8B/StLNJRyogzZGb5gfQt+A/truZX6I/gP6VpJpCaOVE7NZneYT6E/gP6UotqCCLTCPqn9NKvy9NL12VE7NkVBvfUufzfpSh/qXPI/pVrnpQ9dloGawpblTq9Ai5U9u7TkxtgxcuDtyt5iD8VonNQDvF5frIR+Eg/1NEl65HEpamlqiz0xrtEBKzVC1ymPcqF7lMcPe5UFy5THuUPcu0yRxIbtdQhu11GwACydaKQ11dS9jgi3RNuurq4JMlSrXV1KtgDxTxXV1AY6mmlrq5nDRtThS11d3OA+Rv4I+9/5GjqSuof6Tpbi0jV1dRANprV1dTBGNUZrq6lZxwpwpa6gBnCpLZ1pa6igkeM/iWvtN/wCBok11dSnDSaY1dXU6OImqBzSV1BnED0Pcrq6qLYDIDXV1dQe4D//Z"/>
          <p:cNvSpPr>
            <a:spLocks noChangeAspect="1" noChangeArrowheads="1"/>
          </p:cNvSpPr>
          <p:nvPr/>
        </p:nvSpPr>
        <p:spPr bwMode="auto">
          <a:xfrm>
            <a:off x="1373981" y="863204"/>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4102" name="Picture 6" descr="http://www.geocities.ws/nikzafri/scrabble/scrabble-original.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6915" y="1992292"/>
            <a:ext cx="2555489" cy="1620180"/>
          </a:xfrm>
          <a:prstGeom prst="rect">
            <a:avLst/>
          </a:prstGeom>
          <a:noFill/>
          <a:extLst>
            <a:ext uri="{909E8E84-426E-40dd-AFC4-6F175D3DCCD1}">
              <a14:hiddenFill xmlns="" xmlns:a14="http://schemas.microsoft.com/office/drawing/2010/main">
                <a:solidFill>
                  <a:srgbClr val="FFFFFF"/>
                </a:solidFill>
              </a14:hiddenFill>
            </a:ext>
          </a:extLst>
        </p:spPr>
      </p:pic>
      <p:pic>
        <p:nvPicPr>
          <p:cNvPr id="4104" name="Picture 8" descr="http://images02.olx.com.ph/ui/11/48/20/1303392768_190994820_2-scrabble-portable-Taguig.jpg"/>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12176"/>
          <a:stretch/>
        </p:blipFill>
        <p:spPr bwMode="auto">
          <a:xfrm>
            <a:off x="4251012" y="1226066"/>
            <a:ext cx="2857500" cy="2157968"/>
          </a:xfrm>
          <a:prstGeom prst="rect">
            <a:avLst/>
          </a:prstGeom>
          <a:noFill/>
          <a:extLst>
            <a:ext uri="{909E8E84-426E-40dd-AFC4-6F175D3DCCD1}">
              <a14:hiddenFill xmlns="" xmlns:a14="http://schemas.microsoft.com/office/drawing/2010/main">
                <a:solidFill>
                  <a:srgbClr val="FFFFFF"/>
                </a:solidFill>
              </a14:hiddenFill>
            </a:ext>
          </a:extLst>
        </p:spPr>
      </p:pic>
      <p:pic>
        <p:nvPicPr>
          <p:cNvPr id="4106" name="Picture 10" descr="https://encrypted-tbn3.gstatic.com/images?q=tbn:ANd9GcTERpLBYUoml76voY4-z6Fez6ZhYj2vnYI6tkrhZaEslEi8Aa9NZ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flipV="1">
            <a:off x="3095004" y="1430779"/>
            <a:ext cx="125110" cy="93712"/>
          </a:xfrm>
          <a:prstGeom prst="rect">
            <a:avLst/>
          </a:prstGeom>
          <a:noFill/>
          <a:extLst>
            <a:ext uri="{909E8E84-426E-40dd-AFC4-6F175D3DCCD1}">
              <a14:hiddenFill xmlns="" xmlns:a14="http://schemas.microsoft.com/office/drawing/2010/main">
                <a:solidFill>
                  <a:srgbClr val="FFFFFF"/>
                </a:solidFill>
              </a14:hiddenFill>
            </a:ext>
          </a:extLst>
        </p:spPr>
      </p:pic>
      <p:pic>
        <p:nvPicPr>
          <p:cNvPr id="4110" name="Picture 14" descr="http://games.wizarbox.com/res/screenshot/53scrabble%20P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5053" y="2957205"/>
            <a:ext cx="2112044" cy="1584032"/>
          </a:xfrm>
          <a:prstGeom prst="rect">
            <a:avLst/>
          </a:prstGeom>
          <a:noFill/>
          <a:extLst>
            <a:ext uri="{909E8E84-426E-40dd-AFC4-6F175D3DCCD1}">
              <a14:hiddenFill xmlns="" xmlns:a14="http://schemas.microsoft.com/office/drawing/2010/main">
                <a:solidFill>
                  <a:srgbClr val="FFFFFF"/>
                </a:solidFill>
              </a14:hiddenFill>
            </a:ext>
          </a:extLst>
        </p:spPr>
      </p:pic>
      <p:pic>
        <p:nvPicPr>
          <p:cNvPr id="4112" name="Picture 16" descr="http://latimesblogs.latimes.com/photos/uncategorized/2008/07/29/scrabble_screenshot_e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413" y="4193950"/>
            <a:ext cx="1828359" cy="1784479"/>
          </a:xfrm>
          <a:prstGeom prst="rect">
            <a:avLst/>
          </a:prstGeom>
          <a:noFill/>
          <a:extLst>
            <a:ext uri="{909E8E84-426E-40dd-AFC4-6F175D3DCCD1}">
              <a14:hiddenFill xmlns="" xmlns:a14="http://schemas.microsoft.com/office/drawing/2010/main">
                <a:solidFill>
                  <a:srgbClr val="FFFFFF"/>
                </a:solidFill>
              </a14:hiddenFill>
            </a:ext>
          </a:extLst>
        </p:spPr>
      </p:pic>
      <p:pic>
        <p:nvPicPr>
          <p:cNvPr id="4114" name="Picture 18" descr="http://myappworld.com/wp-content/uploads/2011/01/scrabble_ipad_itouch_iphon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5053" y="4593349"/>
            <a:ext cx="2119511" cy="1412124"/>
          </a:xfrm>
          <a:prstGeom prst="rect">
            <a:avLst/>
          </a:prstGeom>
          <a:noFill/>
          <a:extLst>
            <a:ext uri="{909E8E84-426E-40dd-AFC4-6F175D3DCCD1}">
              <a14:hiddenFill xmlns="" xmlns:a14="http://schemas.microsoft.com/office/drawing/2010/main">
                <a:solidFill>
                  <a:srgbClr val="FFFFFF"/>
                </a:solidFill>
              </a14:hiddenFill>
            </a:ext>
          </a:extLst>
        </p:spPr>
      </p:pic>
      <p:pic>
        <p:nvPicPr>
          <p:cNvPr id="4116" name="Picture 20" descr="http://4.bp.blogspot.com/_H2sXuP54rh0/TTJVBmKzl2I/AAAAAAAAAG4/f3Wv3fZ1vyM/s1600/scrabble-for-iphone.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77312" y="3764832"/>
            <a:ext cx="1235725" cy="175699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361150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14450"/>
            <a:ext cx="6446838" cy="990600"/>
          </a:xfrm>
        </p:spPr>
        <p:txBody>
          <a:bodyPr>
            <a:normAutofit fontScale="90000"/>
          </a:bodyPr>
          <a:lstStyle/>
          <a:p>
            <a:r>
              <a:rPr lang="pt-BR" dirty="0" smtClean="0"/>
              <a:t>Que responsabilidades temos em um </a:t>
            </a:r>
            <a:r>
              <a:rPr lang="pt-BR" dirty="0" err="1" smtClean="0"/>
              <a:t>Vìdeo</a:t>
            </a:r>
            <a:r>
              <a:rPr lang="pt-BR" dirty="0" smtClean="0"/>
              <a:t> Game?</a:t>
            </a:r>
            <a:endParaRPr lang="en-US" dirty="0"/>
          </a:p>
        </p:txBody>
      </p:sp>
      <p:graphicFrame>
        <p:nvGraphicFramePr>
          <p:cNvPr id="4" name="Diagram 3"/>
          <p:cNvGraphicFramePr/>
          <p:nvPr>
            <p:extLst>
              <p:ext uri="{D42A27DB-BD31-4B8C-83A1-F6EECF244321}">
                <p14:modId xmlns:p14="http://schemas.microsoft.com/office/powerpoint/2010/main" val="1213194654"/>
              </p:ext>
            </p:extLst>
          </p:nvPr>
        </p:nvGraphicFramePr>
        <p:xfrm>
          <a:off x="1" y="2180131"/>
          <a:ext cx="6343650" cy="3820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772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Nós precisamos de ajuda!</a:t>
            </a:r>
            <a:endParaRPr lang="en-US" dirty="0"/>
          </a:p>
        </p:txBody>
      </p:sp>
      <p:sp>
        <p:nvSpPr>
          <p:cNvPr id="3" name="Content Placeholder 2"/>
          <p:cNvSpPr>
            <a:spLocks noGrp="1"/>
          </p:cNvSpPr>
          <p:nvPr>
            <p:ph sz="quarter" idx="13"/>
          </p:nvPr>
        </p:nvSpPr>
        <p:spPr/>
        <p:txBody>
          <a:bodyPr/>
          <a:lstStyle/>
          <a:p>
            <a:r>
              <a:rPr lang="pt-BR" dirty="0" smtClean="0"/>
              <a:t>Ilustradores</a:t>
            </a:r>
          </a:p>
          <a:p>
            <a:r>
              <a:rPr lang="pt-BR" dirty="0" smtClean="0"/>
              <a:t>Designers</a:t>
            </a:r>
          </a:p>
          <a:p>
            <a:r>
              <a:rPr lang="pt-BR" dirty="0" smtClean="0"/>
              <a:t>Escritores</a:t>
            </a:r>
          </a:p>
          <a:p>
            <a:r>
              <a:rPr lang="pt-BR" dirty="0" smtClean="0"/>
              <a:t>Administradores</a:t>
            </a:r>
            <a:endParaRPr lang="pt-BR" dirty="0"/>
          </a:p>
          <a:p>
            <a:r>
              <a:rPr lang="pt-BR" dirty="0" smtClean="0"/>
              <a:t>Publicitários</a:t>
            </a:r>
          </a:p>
          <a:p>
            <a:r>
              <a:rPr lang="pt-BR" dirty="0" smtClean="0"/>
              <a:t>Jogadores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000250"/>
            <a:ext cx="3810000" cy="2857500"/>
          </a:xfrm>
          <a:prstGeom prst="rect">
            <a:avLst/>
          </a:prstGeom>
        </p:spPr>
      </p:pic>
    </p:spTree>
    <p:extLst>
      <p:ext uri="{BB962C8B-B14F-4D97-AF65-F5344CB8AC3E}">
        <p14:creationId xmlns:p14="http://schemas.microsoft.com/office/powerpoint/2010/main" val="1232093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Como se faz um jogo?</a:t>
            </a:r>
            <a:endParaRPr lang="en-US" dirty="0"/>
          </a:p>
        </p:txBody>
      </p:sp>
    </p:spTree>
    <p:extLst>
      <p:ext uri="{BB962C8B-B14F-4D97-AF65-F5344CB8AC3E}">
        <p14:creationId xmlns:p14="http://schemas.microsoft.com/office/powerpoint/2010/main" val="29357028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funciona um jogo?</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834667473"/>
              </p:ext>
            </p:extLst>
          </p:nvPr>
        </p:nvGraphicFramePr>
        <p:xfrm>
          <a:off x="508268" y="1872574"/>
          <a:ext cx="6447234" cy="2911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U-Turn Arrow 2"/>
          <p:cNvSpPr/>
          <p:nvPr/>
        </p:nvSpPr>
        <p:spPr>
          <a:xfrm flipH="1" flipV="1">
            <a:off x="1139638" y="4568638"/>
            <a:ext cx="5330270" cy="1260662"/>
          </a:xfrm>
          <a:prstGeom prst="uturnArrow">
            <a:avLst>
              <a:gd name="adj1" fmla="val 31400"/>
              <a:gd name="adj2" fmla="val 25000"/>
              <a:gd name="adj3" fmla="val 25000"/>
              <a:gd name="adj4" fmla="val 43750"/>
              <a:gd name="adj5" fmla="val 10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79912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graphicEl>
                                              <a:dgm id="{33A7BDD7-BE7A-4728-9D85-A856AC64C6F8}"/>
                                            </p:graphicEl>
                                          </p:spTgt>
                                        </p:tgtEl>
                                        <p:attrNameLst>
                                          <p:attrName>style.visibility</p:attrName>
                                        </p:attrNameLst>
                                      </p:cBhvr>
                                      <p:to>
                                        <p:strVal val="visible"/>
                                      </p:to>
                                    </p:set>
                                    <p:animEffect transition="in" filter="randombar(horizontal)">
                                      <p:cBhvr>
                                        <p:cTn id="7" dur="500"/>
                                        <p:tgtEl>
                                          <p:spTgt spid="4">
                                            <p:graphicEl>
                                              <a:dgm id="{33A7BDD7-BE7A-4728-9D85-A856AC64C6F8}"/>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graphicEl>
                                              <a:dgm id="{DF31A308-8306-4A6E-9058-78313683128E}"/>
                                            </p:graphicEl>
                                          </p:spTgt>
                                        </p:tgtEl>
                                        <p:attrNameLst>
                                          <p:attrName>style.visibility</p:attrName>
                                        </p:attrNameLst>
                                      </p:cBhvr>
                                      <p:to>
                                        <p:strVal val="visible"/>
                                      </p:to>
                                    </p:set>
                                    <p:animEffect transition="in" filter="randombar(horizontal)">
                                      <p:cBhvr>
                                        <p:cTn id="10" dur="500"/>
                                        <p:tgtEl>
                                          <p:spTgt spid="4">
                                            <p:graphicEl>
                                              <a:dgm id="{DF31A308-8306-4A6E-9058-78313683128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graphicEl>
                                              <a:dgm id="{02B5DAB0-AD85-44B5-9071-70E99D9C3CC5}"/>
                                            </p:graphicEl>
                                          </p:spTgt>
                                        </p:tgtEl>
                                        <p:attrNameLst>
                                          <p:attrName>style.visibility</p:attrName>
                                        </p:attrNameLst>
                                      </p:cBhvr>
                                      <p:to>
                                        <p:strVal val="visible"/>
                                      </p:to>
                                    </p:set>
                                    <p:animEffect transition="in" filter="randombar(horizontal)">
                                      <p:cBhvr>
                                        <p:cTn id="15" dur="500"/>
                                        <p:tgtEl>
                                          <p:spTgt spid="4">
                                            <p:graphicEl>
                                              <a:dgm id="{02B5DAB0-AD85-44B5-9071-70E99D9C3CC5}"/>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graphicEl>
                                              <a:dgm id="{9A7A53BA-2D60-4FDA-883C-D504745EE65C}"/>
                                            </p:graphicEl>
                                          </p:spTgt>
                                        </p:tgtEl>
                                        <p:attrNameLst>
                                          <p:attrName>style.visibility</p:attrName>
                                        </p:attrNameLst>
                                      </p:cBhvr>
                                      <p:to>
                                        <p:strVal val="visible"/>
                                      </p:to>
                                    </p:set>
                                    <p:animEffect transition="in" filter="randombar(horizontal)">
                                      <p:cBhvr>
                                        <p:cTn id="18" dur="500"/>
                                        <p:tgtEl>
                                          <p:spTgt spid="4">
                                            <p:graphicEl>
                                              <a:dgm id="{9A7A53BA-2D60-4FDA-883C-D504745EE65C}"/>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graphicEl>
                                              <a:dgm id="{DC67782B-0470-4F37-B564-D1D82EC78F62}"/>
                                            </p:graphicEl>
                                          </p:spTgt>
                                        </p:tgtEl>
                                        <p:attrNameLst>
                                          <p:attrName>style.visibility</p:attrName>
                                        </p:attrNameLst>
                                      </p:cBhvr>
                                      <p:to>
                                        <p:strVal val="visible"/>
                                      </p:to>
                                    </p:set>
                                    <p:animEffect transition="in" filter="randombar(horizontal)">
                                      <p:cBhvr>
                                        <p:cTn id="21" dur="500"/>
                                        <p:tgtEl>
                                          <p:spTgt spid="4">
                                            <p:graphicEl>
                                              <a:dgm id="{DC67782B-0470-4F37-B564-D1D82EC78F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
                                            <p:graphicEl>
                                              <a:dgm id="{783B7305-9C94-4CF6-AF4B-C2754411374D}"/>
                                            </p:graphicEl>
                                          </p:spTgt>
                                        </p:tgtEl>
                                        <p:attrNameLst>
                                          <p:attrName>style.visibility</p:attrName>
                                        </p:attrNameLst>
                                      </p:cBhvr>
                                      <p:to>
                                        <p:strVal val="visible"/>
                                      </p:to>
                                    </p:set>
                                    <p:animEffect transition="in" filter="randombar(horizontal)">
                                      <p:cBhvr>
                                        <p:cTn id="26" dur="500"/>
                                        <p:tgtEl>
                                          <p:spTgt spid="4">
                                            <p:graphicEl>
                                              <a:dgm id="{783B7305-9C94-4CF6-AF4B-C2754411374D}"/>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
                                            <p:graphicEl>
                                              <a:dgm id="{098BB98F-AA27-4B6C-9B4B-FB4CF9987923}"/>
                                            </p:graphicEl>
                                          </p:spTgt>
                                        </p:tgtEl>
                                        <p:attrNameLst>
                                          <p:attrName>style.visibility</p:attrName>
                                        </p:attrNameLst>
                                      </p:cBhvr>
                                      <p:to>
                                        <p:strVal val="visible"/>
                                      </p:to>
                                    </p:set>
                                    <p:animEffect transition="in" filter="randombar(horizontal)">
                                      <p:cBhvr>
                                        <p:cTn id="29" dur="500"/>
                                        <p:tgtEl>
                                          <p:spTgt spid="4">
                                            <p:graphicEl>
                                              <a:dgm id="{098BB98F-AA27-4B6C-9B4B-FB4CF9987923}"/>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
                                            <p:graphicEl>
                                              <a:dgm id="{BD66BBE7-CD37-4C8A-950D-EA825BDE70FF}"/>
                                            </p:graphicEl>
                                          </p:spTgt>
                                        </p:tgtEl>
                                        <p:attrNameLst>
                                          <p:attrName>style.visibility</p:attrName>
                                        </p:attrNameLst>
                                      </p:cBhvr>
                                      <p:to>
                                        <p:strVal val="visible"/>
                                      </p:to>
                                    </p:set>
                                    <p:animEffect transition="in" filter="randombar(horizontal)">
                                      <p:cBhvr>
                                        <p:cTn id="32" dur="500"/>
                                        <p:tgtEl>
                                          <p:spTgt spid="4">
                                            <p:graphicEl>
                                              <a:dgm id="{BD66BBE7-CD37-4C8A-950D-EA825BDE70F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righ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É difícil fazer um jogo?</a:t>
            </a:r>
            <a:endParaRPr lang="en-US" dirty="0"/>
          </a:p>
        </p:txBody>
      </p:sp>
      <p:sp>
        <p:nvSpPr>
          <p:cNvPr id="3" name="Content Placeholder 2"/>
          <p:cNvSpPr>
            <a:spLocks noGrp="1"/>
          </p:cNvSpPr>
          <p:nvPr>
            <p:ph sz="quarter" idx="13"/>
          </p:nvPr>
        </p:nvSpPr>
        <p:spPr/>
        <p:txBody>
          <a:bodyPr>
            <a:normAutofit/>
          </a:bodyPr>
          <a:lstStyle/>
          <a:p>
            <a:r>
              <a:rPr lang="pt-BR" dirty="0" smtClean="0"/>
              <a:t>Jogos de computador são sistemas que tem se sofisticado com o tempo.</a:t>
            </a:r>
          </a:p>
          <a:p>
            <a:pPr lvl="1"/>
            <a:r>
              <a:rPr lang="pt-BR" dirty="0" smtClean="0"/>
              <a:t>Jogos para Atari: 2K de memória (2 mil posições para guardar programas, informações e imagens)</a:t>
            </a:r>
          </a:p>
          <a:p>
            <a:pPr lvl="2"/>
            <a:r>
              <a:rPr lang="pt-BR" dirty="0" smtClean="0"/>
              <a:t>Poucas opções</a:t>
            </a:r>
          </a:p>
          <a:p>
            <a:pPr lvl="2"/>
            <a:r>
              <a:rPr lang="pt-BR" dirty="0" smtClean="0"/>
              <a:t>Programas nem podiam ser complicados</a:t>
            </a:r>
          </a:p>
          <a:p>
            <a:pPr lvl="1"/>
            <a:r>
              <a:rPr lang="pt-BR" dirty="0" smtClean="0"/>
              <a:t>Jogos para PC: vários Gigabytes de memória em vários níveis</a:t>
            </a:r>
          </a:p>
          <a:p>
            <a:pPr lvl="2"/>
            <a:r>
              <a:rPr lang="pt-BR" dirty="0" smtClean="0"/>
              <a:t>Muitas opções</a:t>
            </a:r>
          </a:p>
          <a:p>
            <a:pPr lvl="2"/>
            <a:r>
              <a:rPr lang="pt-BR" dirty="0" smtClean="0"/>
              <a:t>Complexidade em vários níveis</a:t>
            </a:r>
          </a:p>
          <a:p>
            <a:endParaRPr lang="pt-BR" dirty="0" smtClean="0"/>
          </a:p>
          <a:p>
            <a:pPr marL="685800" lvl="2" indent="0">
              <a:buNone/>
            </a:pPr>
            <a:endParaRPr lang="pt-BR" dirty="0" smtClean="0"/>
          </a:p>
        </p:txBody>
      </p:sp>
    </p:spTree>
    <p:extLst>
      <p:ext uri="{BB962C8B-B14F-4D97-AF65-F5344CB8AC3E}">
        <p14:creationId xmlns:p14="http://schemas.microsoft.com/office/powerpoint/2010/main" val="1123927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Modos de fazer um jogo</a:t>
            </a:r>
            <a:endParaRPr lang="en-US" dirty="0"/>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1502081440"/>
              </p:ext>
            </p:extLst>
          </p:nvPr>
        </p:nvGraphicFramePr>
        <p:xfrm>
          <a:off x="508001" y="2097742"/>
          <a:ext cx="6447234" cy="3452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67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298EF025-C301-4139-B5AE-72CFEDA32B82}"/>
                                            </p:graphicEl>
                                          </p:spTgt>
                                        </p:tgtEl>
                                        <p:attrNameLst>
                                          <p:attrName>style.visibility</p:attrName>
                                        </p:attrNameLst>
                                      </p:cBhvr>
                                      <p:to>
                                        <p:strVal val="visible"/>
                                      </p:to>
                                    </p:set>
                                    <p:anim calcmode="lin" valueType="num">
                                      <p:cBhvr>
                                        <p:cTn id="7" dur="500" fill="hold"/>
                                        <p:tgtEl>
                                          <p:spTgt spid="5">
                                            <p:graphicEl>
                                              <a:dgm id="{298EF025-C301-4139-B5AE-72CFEDA32B8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298EF025-C301-4139-B5AE-72CFEDA32B8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298EF025-C301-4139-B5AE-72CFEDA32B82}"/>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graphicEl>
                                              <a:dgm id="{3F823080-ED69-4A7B-9CB0-4A86315FAC0A}"/>
                                            </p:graphicEl>
                                          </p:spTgt>
                                        </p:tgtEl>
                                        <p:attrNameLst>
                                          <p:attrName>style.visibility</p:attrName>
                                        </p:attrNameLst>
                                      </p:cBhvr>
                                      <p:to>
                                        <p:strVal val="visible"/>
                                      </p:to>
                                    </p:set>
                                    <p:anim calcmode="lin" valueType="num">
                                      <p:cBhvr>
                                        <p:cTn id="12" dur="500" fill="hold"/>
                                        <p:tgtEl>
                                          <p:spTgt spid="5">
                                            <p:graphicEl>
                                              <a:dgm id="{3F823080-ED69-4A7B-9CB0-4A86315FAC0A}"/>
                                            </p:graphicEl>
                                          </p:spTgt>
                                        </p:tgtEl>
                                        <p:attrNameLst>
                                          <p:attrName>ppt_w</p:attrName>
                                        </p:attrNameLst>
                                      </p:cBhvr>
                                      <p:tavLst>
                                        <p:tav tm="0">
                                          <p:val>
                                            <p:fltVal val="0"/>
                                          </p:val>
                                        </p:tav>
                                        <p:tav tm="100000">
                                          <p:val>
                                            <p:strVal val="#ppt_w"/>
                                          </p:val>
                                        </p:tav>
                                      </p:tavLst>
                                    </p:anim>
                                    <p:anim calcmode="lin" valueType="num">
                                      <p:cBhvr>
                                        <p:cTn id="13" dur="500" fill="hold"/>
                                        <p:tgtEl>
                                          <p:spTgt spid="5">
                                            <p:graphicEl>
                                              <a:dgm id="{3F823080-ED69-4A7B-9CB0-4A86315FAC0A}"/>
                                            </p:graphicEl>
                                          </p:spTgt>
                                        </p:tgtEl>
                                        <p:attrNameLst>
                                          <p:attrName>ppt_h</p:attrName>
                                        </p:attrNameLst>
                                      </p:cBhvr>
                                      <p:tavLst>
                                        <p:tav tm="0">
                                          <p:val>
                                            <p:fltVal val="0"/>
                                          </p:val>
                                        </p:tav>
                                        <p:tav tm="100000">
                                          <p:val>
                                            <p:strVal val="#ppt_h"/>
                                          </p:val>
                                        </p:tav>
                                      </p:tavLst>
                                    </p:anim>
                                    <p:animEffect transition="in" filter="fade">
                                      <p:cBhvr>
                                        <p:cTn id="14" dur="500"/>
                                        <p:tgtEl>
                                          <p:spTgt spid="5">
                                            <p:graphicEl>
                                              <a:dgm id="{3F823080-ED69-4A7B-9CB0-4A86315FAC0A}"/>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graphicEl>
                                              <a:dgm id="{74DF7289-057C-4CC3-9431-D59D23AA6BE2}"/>
                                            </p:graphicEl>
                                          </p:spTgt>
                                        </p:tgtEl>
                                        <p:attrNameLst>
                                          <p:attrName>style.visibility</p:attrName>
                                        </p:attrNameLst>
                                      </p:cBhvr>
                                      <p:to>
                                        <p:strVal val="visible"/>
                                      </p:to>
                                    </p:set>
                                    <p:anim calcmode="lin" valueType="num">
                                      <p:cBhvr>
                                        <p:cTn id="19" dur="500" fill="hold"/>
                                        <p:tgtEl>
                                          <p:spTgt spid="5">
                                            <p:graphicEl>
                                              <a:dgm id="{74DF7289-057C-4CC3-9431-D59D23AA6BE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74DF7289-057C-4CC3-9431-D59D23AA6BE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74DF7289-057C-4CC3-9431-D59D23AA6BE2}"/>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graphicEl>
                                              <a:dgm id="{656645E4-84A1-4442-B40A-C5097AA6CE4F}"/>
                                            </p:graphicEl>
                                          </p:spTgt>
                                        </p:tgtEl>
                                        <p:attrNameLst>
                                          <p:attrName>style.visibility</p:attrName>
                                        </p:attrNameLst>
                                      </p:cBhvr>
                                      <p:to>
                                        <p:strVal val="visible"/>
                                      </p:to>
                                    </p:set>
                                    <p:anim calcmode="lin" valueType="num">
                                      <p:cBhvr>
                                        <p:cTn id="24" dur="500" fill="hold"/>
                                        <p:tgtEl>
                                          <p:spTgt spid="5">
                                            <p:graphicEl>
                                              <a:dgm id="{656645E4-84A1-4442-B40A-C5097AA6CE4F}"/>
                                            </p:graphicEl>
                                          </p:spTgt>
                                        </p:tgtEl>
                                        <p:attrNameLst>
                                          <p:attrName>ppt_w</p:attrName>
                                        </p:attrNameLst>
                                      </p:cBhvr>
                                      <p:tavLst>
                                        <p:tav tm="0">
                                          <p:val>
                                            <p:fltVal val="0"/>
                                          </p:val>
                                        </p:tav>
                                        <p:tav tm="100000">
                                          <p:val>
                                            <p:strVal val="#ppt_w"/>
                                          </p:val>
                                        </p:tav>
                                      </p:tavLst>
                                    </p:anim>
                                    <p:anim calcmode="lin" valueType="num">
                                      <p:cBhvr>
                                        <p:cTn id="25" dur="500" fill="hold"/>
                                        <p:tgtEl>
                                          <p:spTgt spid="5">
                                            <p:graphicEl>
                                              <a:dgm id="{656645E4-84A1-4442-B40A-C5097AA6CE4F}"/>
                                            </p:graphicEl>
                                          </p:spTgt>
                                        </p:tgtEl>
                                        <p:attrNameLst>
                                          <p:attrName>ppt_h</p:attrName>
                                        </p:attrNameLst>
                                      </p:cBhvr>
                                      <p:tavLst>
                                        <p:tav tm="0">
                                          <p:val>
                                            <p:fltVal val="0"/>
                                          </p:val>
                                        </p:tav>
                                        <p:tav tm="100000">
                                          <p:val>
                                            <p:strVal val="#ppt_h"/>
                                          </p:val>
                                        </p:tav>
                                      </p:tavLst>
                                    </p:anim>
                                    <p:animEffect transition="in" filter="fade">
                                      <p:cBhvr>
                                        <p:cTn id="26" dur="500"/>
                                        <p:tgtEl>
                                          <p:spTgt spid="5">
                                            <p:graphicEl>
                                              <a:dgm id="{656645E4-84A1-4442-B40A-C5097AA6CE4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graphicEl>
                                              <a:dgm id="{B3989B42-BDA3-42D6-9C7D-00EC1E6CD915}"/>
                                            </p:graphicEl>
                                          </p:spTgt>
                                        </p:tgtEl>
                                        <p:attrNameLst>
                                          <p:attrName>style.visibility</p:attrName>
                                        </p:attrNameLst>
                                      </p:cBhvr>
                                      <p:to>
                                        <p:strVal val="visible"/>
                                      </p:to>
                                    </p:set>
                                    <p:anim calcmode="lin" valueType="num">
                                      <p:cBhvr>
                                        <p:cTn id="31" dur="500" fill="hold"/>
                                        <p:tgtEl>
                                          <p:spTgt spid="5">
                                            <p:graphicEl>
                                              <a:dgm id="{B3989B42-BDA3-42D6-9C7D-00EC1E6CD915}"/>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B3989B42-BDA3-42D6-9C7D-00EC1E6CD915}"/>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B3989B42-BDA3-42D6-9C7D-00EC1E6CD915}"/>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graphicEl>
                                              <a:dgm id="{DD8E9EDD-3EB6-426F-93FF-801438997EF7}"/>
                                            </p:graphicEl>
                                          </p:spTgt>
                                        </p:tgtEl>
                                        <p:attrNameLst>
                                          <p:attrName>style.visibility</p:attrName>
                                        </p:attrNameLst>
                                      </p:cBhvr>
                                      <p:to>
                                        <p:strVal val="visible"/>
                                      </p:to>
                                    </p:set>
                                    <p:anim calcmode="lin" valueType="num">
                                      <p:cBhvr>
                                        <p:cTn id="36" dur="500" fill="hold"/>
                                        <p:tgtEl>
                                          <p:spTgt spid="5">
                                            <p:graphicEl>
                                              <a:dgm id="{DD8E9EDD-3EB6-426F-93FF-801438997EF7}"/>
                                            </p:graphicEl>
                                          </p:spTgt>
                                        </p:tgtEl>
                                        <p:attrNameLst>
                                          <p:attrName>ppt_w</p:attrName>
                                        </p:attrNameLst>
                                      </p:cBhvr>
                                      <p:tavLst>
                                        <p:tav tm="0">
                                          <p:val>
                                            <p:fltVal val="0"/>
                                          </p:val>
                                        </p:tav>
                                        <p:tav tm="100000">
                                          <p:val>
                                            <p:strVal val="#ppt_w"/>
                                          </p:val>
                                        </p:tav>
                                      </p:tavLst>
                                    </p:anim>
                                    <p:anim calcmode="lin" valueType="num">
                                      <p:cBhvr>
                                        <p:cTn id="37" dur="500" fill="hold"/>
                                        <p:tgtEl>
                                          <p:spTgt spid="5">
                                            <p:graphicEl>
                                              <a:dgm id="{DD8E9EDD-3EB6-426F-93FF-801438997EF7}"/>
                                            </p:graphicEl>
                                          </p:spTgt>
                                        </p:tgtEl>
                                        <p:attrNameLst>
                                          <p:attrName>ppt_h</p:attrName>
                                        </p:attrNameLst>
                                      </p:cBhvr>
                                      <p:tavLst>
                                        <p:tav tm="0">
                                          <p:val>
                                            <p:fltVal val="0"/>
                                          </p:val>
                                        </p:tav>
                                        <p:tav tm="100000">
                                          <p:val>
                                            <p:strVal val="#ppt_h"/>
                                          </p:val>
                                        </p:tav>
                                      </p:tavLst>
                                    </p:anim>
                                    <p:animEffect transition="in" filter="fade">
                                      <p:cBhvr>
                                        <p:cTn id="38" dur="500"/>
                                        <p:tgtEl>
                                          <p:spTgt spid="5">
                                            <p:graphicEl>
                                              <a:dgm id="{DD8E9EDD-3EB6-426F-93FF-801438997EF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5">
                                            <p:graphicEl>
                                              <a:dgm id="{17306DE9-EFF9-4827-843D-71FBB6420607}"/>
                                            </p:graphicEl>
                                          </p:spTgt>
                                        </p:tgtEl>
                                        <p:attrNameLst>
                                          <p:attrName>style.visibility</p:attrName>
                                        </p:attrNameLst>
                                      </p:cBhvr>
                                      <p:to>
                                        <p:strVal val="visible"/>
                                      </p:to>
                                    </p:set>
                                    <p:anim calcmode="lin" valueType="num">
                                      <p:cBhvr>
                                        <p:cTn id="43" dur="500" fill="hold"/>
                                        <p:tgtEl>
                                          <p:spTgt spid="5">
                                            <p:graphicEl>
                                              <a:dgm id="{17306DE9-EFF9-4827-843D-71FBB6420607}"/>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17306DE9-EFF9-4827-843D-71FBB6420607}"/>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17306DE9-EFF9-4827-843D-71FBB6420607}"/>
                                            </p:graphicEl>
                                          </p:spTgt>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5">
                                            <p:graphicEl>
                                              <a:dgm id="{043017D7-E754-4E82-BBE7-86367B25F81E}"/>
                                            </p:graphicEl>
                                          </p:spTgt>
                                        </p:tgtEl>
                                        <p:attrNameLst>
                                          <p:attrName>style.visibility</p:attrName>
                                        </p:attrNameLst>
                                      </p:cBhvr>
                                      <p:to>
                                        <p:strVal val="visible"/>
                                      </p:to>
                                    </p:set>
                                    <p:anim calcmode="lin" valueType="num">
                                      <p:cBhvr>
                                        <p:cTn id="48" dur="500" fill="hold"/>
                                        <p:tgtEl>
                                          <p:spTgt spid="5">
                                            <p:graphicEl>
                                              <a:dgm id="{043017D7-E754-4E82-BBE7-86367B25F81E}"/>
                                            </p:graphicEl>
                                          </p:spTgt>
                                        </p:tgtEl>
                                        <p:attrNameLst>
                                          <p:attrName>ppt_w</p:attrName>
                                        </p:attrNameLst>
                                      </p:cBhvr>
                                      <p:tavLst>
                                        <p:tav tm="0">
                                          <p:val>
                                            <p:fltVal val="0"/>
                                          </p:val>
                                        </p:tav>
                                        <p:tav tm="100000">
                                          <p:val>
                                            <p:strVal val="#ppt_w"/>
                                          </p:val>
                                        </p:tav>
                                      </p:tavLst>
                                    </p:anim>
                                    <p:anim calcmode="lin" valueType="num">
                                      <p:cBhvr>
                                        <p:cTn id="49" dur="500" fill="hold"/>
                                        <p:tgtEl>
                                          <p:spTgt spid="5">
                                            <p:graphicEl>
                                              <a:dgm id="{043017D7-E754-4E82-BBE7-86367B25F81E}"/>
                                            </p:graphicEl>
                                          </p:spTgt>
                                        </p:tgtEl>
                                        <p:attrNameLst>
                                          <p:attrName>ppt_h</p:attrName>
                                        </p:attrNameLst>
                                      </p:cBhvr>
                                      <p:tavLst>
                                        <p:tav tm="0">
                                          <p:val>
                                            <p:fltVal val="0"/>
                                          </p:val>
                                        </p:tav>
                                        <p:tav tm="100000">
                                          <p:val>
                                            <p:strVal val="#ppt_h"/>
                                          </p:val>
                                        </p:tav>
                                      </p:tavLst>
                                    </p:anim>
                                    <p:animEffect transition="in" filter="fade">
                                      <p:cBhvr>
                                        <p:cTn id="50" dur="500"/>
                                        <p:tgtEl>
                                          <p:spTgt spid="5">
                                            <p:graphicEl>
                                              <a:dgm id="{043017D7-E754-4E82-BBE7-86367B25F81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é um jogo por dentro</a:t>
            </a:r>
            <a:endParaRPr lang="en-US" dirty="0"/>
          </a:p>
        </p:txBody>
      </p:sp>
      <p:sp>
        <p:nvSpPr>
          <p:cNvPr id="3" name="Content Placeholder 2"/>
          <p:cNvSpPr>
            <a:spLocks noGrp="1"/>
          </p:cNvSpPr>
          <p:nvPr>
            <p:ph sz="quarter" idx="13"/>
          </p:nvPr>
        </p:nvSpPr>
        <p:spPr/>
        <p:txBody>
          <a:bodyPr/>
          <a:lstStyle/>
          <a:p>
            <a:r>
              <a:rPr lang="pt-BR" dirty="0" smtClean="0"/>
              <a:t>Quanto mais sofisticado, mais partes um jogo de computador precisa ter</a:t>
            </a:r>
          </a:p>
          <a:p>
            <a:pPr lvl="1"/>
            <a:r>
              <a:rPr lang="pt-BR" dirty="0" smtClean="0"/>
              <a:t>Para fazer as coisas funcionarem</a:t>
            </a:r>
          </a:p>
          <a:p>
            <a:r>
              <a:rPr lang="pt-BR" dirty="0" smtClean="0"/>
              <a:t>Quanto mais partes, mais organizado um jogo de computador precisa ser</a:t>
            </a:r>
          </a:p>
          <a:p>
            <a:pPr lvl="1"/>
            <a:r>
              <a:rPr lang="pt-BR" dirty="0" smtClean="0"/>
              <a:t>Para entendermos como ele funciona e podermos trabalhar com ele</a:t>
            </a:r>
            <a:endParaRPr lang="en-US" dirty="0"/>
          </a:p>
        </p:txBody>
      </p:sp>
    </p:spTree>
    <p:extLst>
      <p:ext uri="{BB962C8B-B14F-4D97-AF65-F5344CB8AC3E}">
        <p14:creationId xmlns:p14="http://schemas.microsoft.com/office/powerpoint/2010/main" val="3791166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pt-BR" dirty="0" smtClean="0"/>
              <a:t>Game </a:t>
            </a:r>
            <a:r>
              <a:rPr lang="pt-BR" dirty="0" err="1" smtClean="0"/>
              <a:t>Engine</a:t>
            </a:r>
            <a:r>
              <a:rPr lang="pt-BR" dirty="0" smtClean="0"/>
              <a:t> </a:t>
            </a:r>
            <a:r>
              <a:rPr lang="pt-BR" dirty="0" err="1" smtClean="0"/>
              <a:t>Architecture</a:t>
            </a:r>
            <a:endParaRPr lang="pt-BR" dirty="0" smtClean="0"/>
          </a:p>
          <a:p>
            <a:pPr lvl="1"/>
            <a:r>
              <a:rPr lang="pt-BR" dirty="0" smtClean="0"/>
              <a:t>Jason Gregory</a:t>
            </a:r>
            <a:endParaRPr lang="en-US" dirty="0"/>
          </a:p>
        </p:txBody>
      </p:sp>
      <p:sp>
        <p:nvSpPr>
          <p:cNvPr id="6" name="Content Placeholder 5"/>
          <p:cNvSpPr>
            <a:spLocks noGrp="1"/>
          </p:cNvSpPr>
          <p:nvPr>
            <p:ph sz="half" idx="2"/>
          </p:nvPr>
        </p:nvSpPr>
        <p:spPr/>
        <p:txBody>
          <a:bodyPr/>
          <a:lstStyle/>
          <a:p>
            <a:endParaRPr lang="en-US"/>
          </a:p>
        </p:txBody>
      </p:sp>
      <p:sp>
        <p:nvSpPr>
          <p:cNvPr id="2" name="Title 1"/>
          <p:cNvSpPr>
            <a:spLocks noGrp="1"/>
          </p:cNvSpPr>
          <p:nvPr>
            <p:ph type="title"/>
          </p:nvPr>
        </p:nvSpPr>
        <p:spPr/>
        <p:txBody>
          <a:bodyPr>
            <a:normAutofit fontScale="90000"/>
          </a:bodyPr>
          <a:lstStyle/>
          <a:p>
            <a:r>
              <a:rPr lang="pt-BR" dirty="0" smtClean="0"/>
              <a:t>Arquitetura de Jogos de Computador</a:t>
            </a:r>
            <a:endParaRPr lang="en-US" dirty="0"/>
          </a:p>
        </p:txBody>
      </p:sp>
      <p:pic>
        <p:nvPicPr>
          <p:cNvPr id="4" name="Picture 2" descr="http://www.gameenginebook.com/Fig-Runtim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7682" y="1929500"/>
            <a:ext cx="2846104" cy="377301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http://www.gameenginebook.com/Fig-Runtim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32" y="814582"/>
            <a:ext cx="10347167" cy="1371701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7575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pt-BR" dirty="0" smtClean="0"/>
              <a:t>Mitos</a:t>
            </a:r>
            <a:endParaRPr lang="en-US" dirty="0" smtClean="0"/>
          </a:p>
        </p:txBody>
      </p:sp>
      <p:sp>
        <p:nvSpPr>
          <p:cNvPr id="2" name="Slide Number Placeholder 1"/>
          <p:cNvSpPr>
            <a:spLocks noGrp="1"/>
          </p:cNvSpPr>
          <p:nvPr>
            <p:ph type="sldNum" sz="quarter" idx="12"/>
          </p:nvPr>
        </p:nvSpPr>
        <p:spPr/>
        <p:txBody>
          <a:bodyPr/>
          <a:lstStyle/>
          <a:p>
            <a:fld id="{BB152AAB-E794-4AAE-96FF-3CDB8C5C9FC8}" type="slidenum">
              <a:rPr lang="pt-BR" smtClean="0"/>
              <a:pPr/>
              <a:t>3</a:t>
            </a:fld>
            <a:endParaRPr lang="pt-BR"/>
          </a:p>
        </p:txBody>
      </p:sp>
      <p:sp>
        <p:nvSpPr>
          <p:cNvPr id="4099" name="Rectangle 3"/>
          <p:cNvSpPr>
            <a:spLocks noGrp="1" noChangeArrowheads="1"/>
          </p:cNvSpPr>
          <p:nvPr>
            <p:ph sz="quarter" idx="13"/>
          </p:nvPr>
        </p:nvSpPr>
        <p:spPr/>
        <p:txBody>
          <a:bodyPr/>
          <a:lstStyle/>
          <a:p>
            <a:r>
              <a:rPr lang="pt-BR" dirty="0" smtClean="0"/>
              <a:t>Jogos são coisas de criança</a:t>
            </a:r>
          </a:p>
          <a:p>
            <a:pPr eaLnBrk="1" hangingPunct="1"/>
            <a:r>
              <a:rPr lang="pt-BR" dirty="0" smtClean="0"/>
              <a:t>Jogos são coisa de “menino”</a:t>
            </a:r>
            <a:endParaRPr lang="en-US" dirty="0" smtClean="0"/>
          </a:p>
          <a:p>
            <a:pPr eaLnBrk="1" hangingPunct="1"/>
            <a:r>
              <a:rPr lang="pt-BR" dirty="0" smtClean="0"/>
              <a:t>Jogos não dão dinheiro</a:t>
            </a:r>
          </a:p>
          <a:p>
            <a:pPr eaLnBrk="1" hangingPunct="1"/>
            <a:r>
              <a:rPr lang="pt-BR" dirty="0" smtClean="0"/>
              <a:t>Jogos geram violência</a:t>
            </a:r>
          </a:p>
        </p:txBody>
      </p:sp>
      <p:sp>
        <p:nvSpPr>
          <p:cNvPr id="4100" name="Text Box 4"/>
          <p:cNvSpPr txBox="1">
            <a:spLocks noChangeArrowheads="1"/>
          </p:cNvSpPr>
          <p:nvPr/>
        </p:nvSpPr>
        <p:spPr bwMode="auto">
          <a:xfrm>
            <a:off x="1301724" y="4566706"/>
            <a:ext cx="4551759" cy="1200329"/>
          </a:xfrm>
          <a:prstGeom prst="rect">
            <a:avLst/>
          </a:prstGeom>
          <a:noFill/>
          <a:ln w="9525">
            <a:noFill/>
            <a:miter lim="800000"/>
            <a:headEnd/>
            <a:tailEnd/>
          </a:ln>
        </p:spPr>
        <p:txBody>
          <a:bodyPr>
            <a:spAutoFit/>
          </a:bodyPr>
          <a:lstStyle/>
          <a:p>
            <a:pPr algn="ctr"/>
            <a:r>
              <a:rPr lang="pt-BR" sz="3600" b="1" dirty="0"/>
              <a:t>Verdades ou Mentiras?</a:t>
            </a:r>
            <a:endParaRPr lang="en-US" sz="3600" b="1" dirty="0"/>
          </a:p>
        </p:txBody>
      </p:sp>
    </p:spTree>
    <p:extLst>
      <p:ext uri="{BB962C8B-B14F-4D97-AF65-F5344CB8AC3E}">
        <p14:creationId xmlns:p14="http://schemas.microsoft.com/office/powerpoint/2010/main" val="13262562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830397738"/>
              </p:ext>
            </p:extLst>
          </p:nvPr>
        </p:nvGraphicFramePr>
        <p:xfrm>
          <a:off x="508000" y="1823423"/>
          <a:ext cx="6447236" cy="3341370"/>
        </p:xfrm>
        <a:graphic>
          <a:graphicData uri="http://schemas.openxmlformats.org/drawingml/2006/table">
            <a:tbl>
              <a:tblPr firstRow="1" bandRow="1">
                <a:tableStyleId>{5C22544A-7EE6-4342-B048-85BDC9FD1C3A}</a:tableStyleId>
              </a:tblPr>
              <a:tblGrid>
                <a:gridCol w="1074539"/>
                <a:gridCol w="1074539"/>
                <a:gridCol w="1074539"/>
                <a:gridCol w="1074539"/>
                <a:gridCol w="1074539"/>
                <a:gridCol w="1074539"/>
              </a:tblGrid>
              <a:tr h="278130">
                <a:tc>
                  <a:txBody>
                    <a:bodyPr/>
                    <a:lstStyle/>
                    <a:p>
                      <a:r>
                        <a:rPr lang="pt-BR" sz="1100" dirty="0" smtClean="0"/>
                        <a:t>1º</a:t>
                      </a:r>
                      <a:r>
                        <a:rPr lang="pt-BR" sz="1100" baseline="0" dirty="0" smtClean="0"/>
                        <a:t> </a:t>
                      </a:r>
                      <a:endParaRPr lang="en-US" sz="1100" dirty="0"/>
                    </a:p>
                  </a:txBody>
                  <a:tcPr marL="68580" marR="68580" marT="34290" marB="34290"/>
                </a:tc>
                <a:tc>
                  <a:txBody>
                    <a:bodyPr/>
                    <a:lstStyle/>
                    <a:p>
                      <a:r>
                        <a:rPr lang="pt-BR" sz="1100" dirty="0" smtClean="0"/>
                        <a:t>2º</a:t>
                      </a:r>
                      <a:endParaRPr lang="en-US" sz="1100" dirty="0"/>
                    </a:p>
                  </a:txBody>
                  <a:tcPr marL="68580" marR="68580" marT="34290" marB="34290"/>
                </a:tc>
                <a:tc>
                  <a:txBody>
                    <a:bodyPr/>
                    <a:lstStyle/>
                    <a:p>
                      <a:r>
                        <a:rPr lang="pt-BR" sz="1100" dirty="0" smtClean="0"/>
                        <a:t>3º</a:t>
                      </a:r>
                      <a:endParaRPr lang="en-US" sz="1100" dirty="0"/>
                    </a:p>
                  </a:txBody>
                  <a:tcPr marL="68580" marR="68580" marT="34290" marB="34290"/>
                </a:tc>
                <a:tc>
                  <a:txBody>
                    <a:bodyPr/>
                    <a:lstStyle/>
                    <a:p>
                      <a:r>
                        <a:rPr lang="pt-BR" sz="1100" dirty="0" smtClean="0"/>
                        <a:t>4º</a:t>
                      </a:r>
                      <a:endParaRPr lang="en-US" sz="1100" dirty="0"/>
                    </a:p>
                  </a:txBody>
                  <a:tcPr marL="68580" marR="68580" marT="34290" marB="34290"/>
                </a:tc>
                <a:tc>
                  <a:txBody>
                    <a:bodyPr/>
                    <a:lstStyle/>
                    <a:p>
                      <a:r>
                        <a:rPr lang="pt-BR" sz="1100" dirty="0" smtClean="0"/>
                        <a:t>5º</a:t>
                      </a:r>
                      <a:endParaRPr lang="en-US" sz="1100" dirty="0"/>
                    </a:p>
                  </a:txBody>
                  <a:tcPr marL="68580" marR="68580" marT="34290" marB="34290"/>
                </a:tc>
                <a:tc>
                  <a:txBody>
                    <a:bodyPr/>
                    <a:lstStyle/>
                    <a:p>
                      <a:r>
                        <a:rPr lang="pt-BR" sz="1100" dirty="0" smtClean="0"/>
                        <a:t>6º</a:t>
                      </a:r>
                      <a:endParaRPr lang="en-US" sz="1100" dirty="0"/>
                    </a:p>
                  </a:txBody>
                  <a:tcPr marL="68580" marR="68580" marT="34290" marB="34290"/>
                </a:tc>
              </a:tr>
              <a:tr h="548640">
                <a:tc>
                  <a:txBody>
                    <a:bodyPr/>
                    <a:lstStyle/>
                    <a:p>
                      <a:r>
                        <a:rPr lang="pt-BR" sz="1100" dirty="0" smtClean="0"/>
                        <a:t>Introdução a Informática</a:t>
                      </a:r>
                    </a:p>
                  </a:txBody>
                  <a:tcPr marL="68580" marR="68580" marT="34290" marB="34290"/>
                </a:tc>
                <a:tc>
                  <a:txBody>
                    <a:bodyPr/>
                    <a:lstStyle/>
                    <a:p>
                      <a:r>
                        <a:rPr lang="pt-BR" sz="1100" dirty="0" smtClean="0"/>
                        <a:t>Álgebra Linear</a:t>
                      </a:r>
                      <a:endParaRPr lang="en-US" sz="1100" dirty="0"/>
                    </a:p>
                  </a:txBody>
                  <a:tcPr marL="68580" marR="68580" marT="34290" marB="34290"/>
                </a:tc>
                <a:tc>
                  <a:txBody>
                    <a:bodyPr/>
                    <a:lstStyle/>
                    <a:p>
                      <a:r>
                        <a:rPr lang="pt-BR" sz="1100" dirty="0" smtClean="0"/>
                        <a:t>Estrutura de Dados</a:t>
                      </a:r>
                      <a:endParaRPr lang="en-US" sz="1100" dirty="0"/>
                    </a:p>
                  </a:txBody>
                  <a:tcPr marL="68580" marR="68580" marT="34290" marB="34290"/>
                </a:tc>
                <a:tc>
                  <a:txBody>
                    <a:bodyPr/>
                    <a:lstStyle/>
                    <a:p>
                      <a:r>
                        <a:rPr lang="pt-BR" sz="1100" dirty="0" smtClean="0"/>
                        <a:t>Banco de Dados</a:t>
                      </a:r>
                      <a:endParaRPr lang="en-US" sz="1100" dirty="0"/>
                    </a:p>
                  </a:txBody>
                  <a:tcPr marL="68580" marR="68580" marT="34290" marB="34290"/>
                </a:tc>
                <a:tc>
                  <a:txBody>
                    <a:bodyPr/>
                    <a:lstStyle/>
                    <a:p>
                      <a:r>
                        <a:rPr lang="pt-BR" sz="1100" dirty="0" smtClean="0"/>
                        <a:t>Arquitetura</a:t>
                      </a:r>
                      <a:r>
                        <a:rPr lang="pt-BR" sz="1100" baseline="0" dirty="0" smtClean="0"/>
                        <a:t> e Projeto de Sistemas I</a:t>
                      </a:r>
                      <a:endParaRPr lang="en-US" sz="1100" dirty="0"/>
                    </a:p>
                  </a:txBody>
                  <a:tcPr marL="68580" marR="68580" marT="34290" marB="34290"/>
                </a:tc>
                <a:tc>
                  <a:txBody>
                    <a:bodyPr/>
                    <a:lstStyle/>
                    <a:p>
                      <a:r>
                        <a:rPr lang="pt-BR" sz="1100" dirty="0" smtClean="0"/>
                        <a:t>Arquitetura e Projeto</a:t>
                      </a:r>
                      <a:r>
                        <a:rPr lang="pt-BR" sz="1100" baseline="0" dirty="0" smtClean="0"/>
                        <a:t> de Sistemas II</a:t>
                      </a:r>
                      <a:endParaRPr lang="en-US" sz="1100" dirty="0"/>
                    </a:p>
                  </a:txBody>
                  <a:tcPr marL="68580" marR="68580" marT="34290" marB="34290"/>
                </a:tc>
              </a:tr>
              <a:tr h="708660">
                <a:tc>
                  <a:txBody>
                    <a:bodyPr/>
                    <a:lstStyle/>
                    <a:p>
                      <a:r>
                        <a:rPr lang="pt-BR" sz="1100" dirty="0" smtClean="0"/>
                        <a:t>Construção de Página Web</a:t>
                      </a:r>
                    </a:p>
                  </a:txBody>
                  <a:tcPr marL="68580" marR="68580" marT="34290" marB="34290"/>
                </a:tc>
                <a:tc>
                  <a:txBody>
                    <a:bodyPr/>
                    <a:lstStyle/>
                    <a:p>
                      <a:r>
                        <a:rPr lang="pt-BR" sz="1100" dirty="0" smtClean="0"/>
                        <a:t>Fundamentos</a:t>
                      </a:r>
                      <a:r>
                        <a:rPr lang="pt-BR" sz="1100" baseline="0" dirty="0" smtClean="0"/>
                        <a:t> de Algoritmos para Computação</a:t>
                      </a:r>
                      <a:endParaRPr lang="en-US" sz="1100" dirty="0"/>
                    </a:p>
                  </a:txBody>
                  <a:tcPr marL="68580" marR="68580" marT="34290" marB="34290"/>
                </a:tc>
                <a:tc>
                  <a:txBody>
                    <a:bodyPr/>
                    <a:lstStyle/>
                    <a:p>
                      <a:r>
                        <a:rPr lang="pt-BR" sz="1100" dirty="0" smtClean="0"/>
                        <a:t>Matemática</a:t>
                      </a:r>
                      <a:r>
                        <a:rPr lang="pt-BR" sz="1100" baseline="0" dirty="0" smtClean="0"/>
                        <a:t> para Computação</a:t>
                      </a:r>
                      <a:endParaRPr lang="en-US" sz="1100" dirty="0"/>
                    </a:p>
                  </a:txBody>
                  <a:tcPr marL="68580" marR="68580" marT="34290" marB="34290"/>
                </a:tc>
                <a:tc>
                  <a:txBody>
                    <a:bodyPr/>
                    <a:lstStyle/>
                    <a:p>
                      <a:r>
                        <a:rPr lang="pt-BR" sz="1100" dirty="0" smtClean="0"/>
                        <a:t>Modelagem de Informação</a:t>
                      </a:r>
                      <a:endParaRPr lang="en-US" sz="1100" dirty="0"/>
                    </a:p>
                  </a:txBody>
                  <a:tcPr marL="68580" marR="68580" marT="34290" marB="34290"/>
                </a:tc>
                <a:tc>
                  <a:txBody>
                    <a:bodyPr/>
                    <a:lstStyle/>
                    <a:p>
                      <a:r>
                        <a:rPr lang="pt-BR" sz="1100" dirty="0" smtClean="0"/>
                        <a:t>Engenharia</a:t>
                      </a:r>
                      <a:r>
                        <a:rPr lang="pt-BR" sz="1100" baseline="0" dirty="0" smtClean="0"/>
                        <a:t> de Software</a:t>
                      </a:r>
                      <a:endParaRPr lang="en-US" sz="1100" dirty="0"/>
                    </a:p>
                  </a:txBody>
                  <a:tcPr marL="68580" marR="68580" marT="34290" marB="34290"/>
                </a:tc>
                <a:tc>
                  <a:txBody>
                    <a:bodyPr/>
                    <a:lstStyle/>
                    <a:p>
                      <a:r>
                        <a:rPr lang="pt-BR" sz="1100" dirty="0" smtClean="0"/>
                        <a:t>Computação Gráfica</a:t>
                      </a:r>
                      <a:endParaRPr lang="en-US" sz="1100" dirty="0"/>
                    </a:p>
                  </a:txBody>
                  <a:tcPr marL="68580" marR="68580" marT="34290" marB="34290"/>
                </a:tc>
              </a:tr>
              <a:tr h="708660">
                <a:tc>
                  <a:txBody>
                    <a:bodyPr/>
                    <a:lstStyle/>
                    <a:p>
                      <a:r>
                        <a:rPr lang="pt-BR" sz="1100" dirty="0" smtClean="0"/>
                        <a:t>Projeto e Desenvolvimento de Algoritmos</a:t>
                      </a:r>
                    </a:p>
                  </a:txBody>
                  <a:tcPr marL="68580" marR="68580" marT="34290" marB="34290"/>
                </a:tc>
                <a:tc>
                  <a:txBody>
                    <a:bodyPr/>
                    <a:lstStyle/>
                    <a:p>
                      <a:r>
                        <a:rPr lang="pt-BR" sz="1100" dirty="0" smtClean="0"/>
                        <a:t>Organização de Computadores</a:t>
                      </a:r>
                      <a:endParaRPr lang="en-US" sz="1100" dirty="0"/>
                    </a:p>
                  </a:txBody>
                  <a:tcPr marL="68580" marR="68580" marT="34290" marB="34290"/>
                </a:tc>
                <a:tc>
                  <a:txBody>
                    <a:bodyPr/>
                    <a:lstStyle/>
                    <a:p>
                      <a:r>
                        <a:rPr lang="pt-BR" sz="1100" dirty="0" smtClean="0"/>
                        <a:t>Física para Computação</a:t>
                      </a:r>
                      <a:endParaRPr lang="en-US" sz="1100" dirty="0"/>
                    </a:p>
                  </a:txBody>
                  <a:tcPr marL="68580" marR="68580" marT="34290" marB="34290"/>
                </a:tc>
                <a:tc>
                  <a:txBody>
                    <a:bodyPr/>
                    <a:lstStyle/>
                    <a:p>
                      <a:r>
                        <a:rPr lang="pt-BR" sz="1100" dirty="0" smtClean="0"/>
                        <a:t>Probabilidade</a:t>
                      </a:r>
                      <a:r>
                        <a:rPr lang="pt-BR" sz="1100" baseline="0" dirty="0" smtClean="0"/>
                        <a:t> e Estatística</a:t>
                      </a:r>
                      <a:endParaRPr lang="en-US" sz="1100" dirty="0"/>
                    </a:p>
                  </a:txBody>
                  <a:tcPr marL="68580" marR="68580" marT="34290" marB="34290"/>
                </a:tc>
                <a:tc>
                  <a:txBody>
                    <a:bodyPr/>
                    <a:lstStyle/>
                    <a:p>
                      <a:r>
                        <a:rPr lang="pt-BR" sz="1100" dirty="0" smtClean="0"/>
                        <a:t>Redes de Computadores I</a:t>
                      </a:r>
                      <a:endParaRPr lang="en-US" sz="11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100" dirty="0" smtClean="0"/>
                        <a:t>Redes de Computadores II</a:t>
                      </a:r>
                      <a:endParaRPr lang="en-US" sz="1100" dirty="0" smtClean="0"/>
                    </a:p>
                  </a:txBody>
                  <a:tcPr marL="68580" marR="68580" marT="34290" marB="34290"/>
                </a:tc>
              </a:tr>
              <a:tr h="548640">
                <a:tc>
                  <a:txBody>
                    <a:bodyPr/>
                    <a:lstStyle/>
                    <a:p>
                      <a:r>
                        <a:rPr lang="pt-BR" sz="1100" dirty="0" smtClean="0"/>
                        <a:t>Inglês</a:t>
                      </a:r>
                      <a:r>
                        <a:rPr lang="pt-BR" sz="1100" baseline="0" dirty="0" smtClean="0"/>
                        <a:t> Instrumental</a:t>
                      </a:r>
                      <a:endParaRPr lang="pt-BR" sz="1100" dirty="0" smtClean="0"/>
                    </a:p>
                  </a:txBody>
                  <a:tcPr marL="68580" marR="68580" marT="34290" marB="34290"/>
                </a:tc>
                <a:tc>
                  <a:txBody>
                    <a:bodyPr/>
                    <a:lstStyle/>
                    <a:p>
                      <a:r>
                        <a:rPr lang="pt-BR" sz="1100" dirty="0" smtClean="0"/>
                        <a:t>Fundamentos</a:t>
                      </a:r>
                      <a:r>
                        <a:rPr lang="pt-BR" sz="1100" baseline="0" dirty="0" smtClean="0"/>
                        <a:t> de Programação</a:t>
                      </a:r>
                      <a:endParaRPr lang="en-US" sz="1100" dirty="0"/>
                    </a:p>
                  </a:txBody>
                  <a:tcPr marL="68580" marR="68580" marT="34290" marB="34290"/>
                </a:tc>
                <a:tc>
                  <a:txBody>
                    <a:bodyPr/>
                    <a:lstStyle/>
                    <a:p>
                      <a:r>
                        <a:rPr lang="pt-BR" sz="1100" dirty="0" smtClean="0"/>
                        <a:t>Programação I</a:t>
                      </a:r>
                      <a:endParaRPr lang="en-US" sz="1100" dirty="0"/>
                    </a:p>
                  </a:txBody>
                  <a:tcPr marL="68580" marR="68580" marT="34290" marB="34290"/>
                </a:tc>
                <a:tc>
                  <a:txBody>
                    <a:bodyPr/>
                    <a:lstStyle/>
                    <a:p>
                      <a:r>
                        <a:rPr lang="pt-BR" sz="1100" dirty="0" smtClean="0"/>
                        <a:t>Programação</a:t>
                      </a:r>
                      <a:r>
                        <a:rPr lang="pt-BR" sz="1100" baseline="0" dirty="0" smtClean="0"/>
                        <a:t> II </a:t>
                      </a:r>
                      <a:endParaRPr lang="en-US" sz="1100" dirty="0"/>
                    </a:p>
                  </a:txBody>
                  <a:tcPr marL="68580" marR="68580" marT="34290" marB="34290"/>
                </a:tc>
                <a:tc>
                  <a:txBody>
                    <a:bodyPr/>
                    <a:lstStyle/>
                    <a:p>
                      <a:r>
                        <a:rPr lang="pt-BR" sz="1100" dirty="0" smtClean="0"/>
                        <a:t>Programação III</a:t>
                      </a:r>
                      <a:endParaRPr lang="en-US" sz="11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100" dirty="0" smtClean="0"/>
                        <a:t>Empreendedorismo e Ética</a:t>
                      </a:r>
                      <a:r>
                        <a:rPr lang="pt-BR" sz="1100" baseline="0" dirty="0" smtClean="0"/>
                        <a:t> Profissional</a:t>
                      </a:r>
                      <a:endParaRPr lang="en-US" sz="1100" dirty="0" smtClean="0"/>
                    </a:p>
                  </a:txBody>
                  <a:tcPr marL="68580" marR="68580" marT="34290" marB="34290"/>
                </a:tc>
              </a:tr>
              <a:tr h="548640">
                <a:tc>
                  <a:txBody>
                    <a:bodyPr/>
                    <a:lstStyle/>
                    <a:p>
                      <a:endParaRPr lang="pt-BR" sz="1100" dirty="0" smtClean="0"/>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100" dirty="0" smtClean="0"/>
                        <a:t>Sistemas </a:t>
                      </a:r>
                      <a:r>
                        <a:rPr lang="pt-BR" sz="1100" dirty="0" err="1" smtClean="0"/>
                        <a:t>Operacioanis</a:t>
                      </a:r>
                      <a:endParaRPr lang="en-US" sz="1100" dirty="0" smtClean="0"/>
                    </a:p>
                    <a:p>
                      <a:endParaRPr lang="en-US" sz="1100" dirty="0"/>
                    </a:p>
                  </a:txBody>
                  <a:tcPr marL="68580" marR="68580" marT="34290" marB="34290"/>
                </a:tc>
                <a:tc>
                  <a:txBody>
                    <a:bodyPr/>
                    <a:lstStyle/>
                    <a:p>
                      <a:endParaRPr lang="en-US" sz="1100" dirty="0"/>
                    </a:p>
                  </a:txBody>
                  <a:tcPr marL="68580" marR="68580" marT="34290" marB="34290"/>
                </a:tc>
                <a:tc>
                  <a:txBody>
                    <a:bodyPr/>
                    <a:lstStyle/>
                    <a:p>
                      <a:endParaRPr lang="en-US" sz="1100" dirty="0"/>
                    </a:p>
                  </a:txBody>
                  <a:tcPr marL="68580" marR="68580" marT="34290" marB="34290"/>
                </a:tc>
              </a:tr>
            </a:tbl>
          </a:graphicData>
        </a:graphic>
      </p:graphicFrame>
    </p:spTree>
    <p:extLst>
      <p:ext uri="{BB962C8B-B14F-4D97-AF65-F5344CB8AC3E}">
        <p14:creationId xmlns:p14="http://schemas.microsoft.com/office/powerpoint/2010/main" val="22480774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O que é óbvio?</a:t>
            </a:r>
            <a:endParaRPr lang="en-US" dirty="0"/>
          </a:p>
        </p:txBody>
      </p:sp>
    </p:spTree>
    <p:extLst>
      <p:ext uri="{BB962C8B-B14F-4D97-AF65-F5344CB8AC3E}">
        <p14:creationId xmlns:p14="http://schemas.microsoft.com/office/powerpoint/2010/main" val="6434839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são programados...</a:t>
            </a:r>
            <a:endParaRPr lang="en-US" dirty="0"/>
          </a:p>
        </p:txBody>
      </p:sp>
      <p:sp>
        <p:nvSpPr>
          <p:cNvPr id="3" name="Content Placeholder 2"/>
          <p:cNvSpPr>
            <a:spLocks noGrp="1"/>
          </p:cNvSpPr>
          <p:nvPr>
            <p:ph sz="quarter" idx="13"/>
          </p:nvPr>
        </p:nvSpPr>
        <p:spPr/>
        <p:txBody>
          <a:bodyPr>
            <a:normAutofit/>
          </a:bodyPr>
          <a:lstStyle/>
          <a:p>
            <a:r>
              <a:rPr lang="pt-BR" dirty="0" smtClean="0"/>
              <a:t>Isso você já sabia...</a:t>
            </a:r>
          </a:p>
          <a:p>
            <a:r>
              <a:rPr lang="pt-BR" dirty="0" smtClean="0"/>
              <a:t>Mas em que linguagem?</a:t>
            </a:r>
          </a:p>
          <a:p>
            <a:r>
              <a:rPr lang="pt-BR" dirty="0" smtClean="0"/>
              <a:t>Várias!</a:t>
            </a:r>
          </a:p>
          <a:p>
            <a:pPr lvl="1"/>
            <a:r>
              <a:rPr lang="pt-BR" dirty="0" smtClean="0"/>
              <a:t>Cada jogo em uma</a:t>
            </a:r>
          </a:p>
          <a:p>
            <a:pPr lvl="1"/>
            <a:r>
              <a:rPr lang="pt-BR" dirty="0" smtClean="0"/>
              <a:t>Alguns jogos também em várias linguagens</a:t>
            </a:r>
          </a:p>
          <a:p>
            <a:pPr lvl="2"/>
            <a:r>
              <a:rPr lang="pt-BR" dirty="0" smtClean="0"/>
              <a:t>Drivers em C, jogo em C++, scripts em Lua, otimizações em Assembler, truques de vídeo em CUDA</a:t>
            </a:r>
          </a:p>
          <a:p>
            <a:r>
              <a:rPr lang="pt-BR" dirty="0" smtClean="0"/>
              <a:t>E usando também vários pacotes (</a:t>
            </a:r>
            <a:r>
              <a:rPr lang="pt-BR" dirty="0" err="1" smtClean="0"/>
              <a:t>APIs</a:t>
            </a:r>
            <a:r>
              <a:rPr lang="pt-BR" dirty="0" smtClean="0"/>
              <a:t>)</a:t>
            </a:r>
            <a:endParaRPr lang="en-US" dirty="0"/>
          </a:p>
        </p:txBody>
      </p:sp>
    </p:spTree>
    <p:extLst>
      <p:ext uri="{BB962C8B-B14F-4D97-AF65-F5344CB8AC3E}">
        <p14:creationId xmlns:p14="http://schemas.microsoft.com/office/powerpoint/2010/main" val="24545474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Jogos precisam de Computação Gráfica</a:t>
            </a:r>
            <a:endParaRPr lang="en-US" dirty="0"/>
          </a:p>
        </p:txBody>
      </p:sp>
      <p:sp>
        <p:nvSpPr>
          <p:cNvPr id="3" name="Content Placeholder 2"/>
          <p:cNvSpPr>
            <a:spLocks noGrp="1"/>
          </p:cNvSpPr>
          <p:nvPr>
            <p:ph sz="quarter" idx="13"/>
          </p:nvPr>
        </p:nvSpPr>
        <p:spPr/>
        <p:txBody>
          <a:bodyPr/>
          <a:lstStyle/>
          <a:p>
            <a:r>
              <a:rPr lang="pt-BR" dirty="0" smtClean="0"/>
              <a:t>Como desenhar</a:t>
            </a:r>
          </a:p>
          <a:p>
            <a:r>
              <a:rPr lang="pt-BR" dirty="0" smtClean="0"/>
              <a:t>Como mudar a posição de objetos de maneira eficiente</a:t>
            </a:r>
          </a:p>
          <a:p>
            <a:r>
              <a:rPr lang="pt-BR" dirty="0" smtClean="0"/>
              <a:t>Como aplicar iluminação</a:t>
            </a:r>
          </a:p>
          <a:p>
            <a:r>
              <a:rPr lang="pt-BR" dirty="0" smtClean="0"/>
              <a:t>Como aplicar texturas</a:t>
            </a:r>
          </a:p>
          <a:p>
            <a:r>
              <a:rPr lang="pt-BR" dirty="0" smtClean="0"/>
              <a:t>...</a:t>
            </a:r>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00084" y="2662519"/>
            <a:ext cx="4226008" cy="3169506"/>
          </a:xfrm>
          <a:prstGeom prst="rect">
            <a:avLst/>
          </a:prstGeom>
        </p:spPr>
      </p:pic>
    </p:spTree>
    <p:extLst>
      <p:ext uri="{BB962C8B-B14F-4D97-AF65-F5344CB8AC3E}">
        <p14:creationId xmlns:p14="http://schemas.microsoft.com/office/powerpoint/2010/main" val="858498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precisam de Física</a:t>
            </a:r>
            <a:endParaRPr lang="en-US" dirty="0"/>
          </a:p>
        </p:txBody>
      </p:sp>
      <p:sp>
        <p:nvSpPr>
          <p:cNvPr id="3" name="Content Placeholder 2"/>
          <p:cNvSpPr>
            <a:spLocks noGrp="1"/>
          </p:cNvSpPr>
          <p:nvPr>
            <p:ph sz="quarter" idx="13"/>
          </p:nvPr>
        </p:nvSpPr>
        <p:spPr/>
        <p:txBody>
          <a:bodyPr/>
          <a:lstStyle/>
          <a:p>
            <a:r>
              <a:rPr lang="pt-BR" dirty="0" smtClean="0"/>
              <a:t>Como reage um objeto ao cair?</a:t>
            </a:r>
          </a:p>
          <a:p>
            <a:r>
              <a:rPr lang="pt-BR" dirty="0" smtClean="0"/>
              <a:t>Como funciona a aceleração, a velocidade?</a:t>
            </a:r>
          </a:p>
          <a:p>
            <a:r>
              <a:rPr lang="pt-BR" dirty="0" smtClean="0"/>
              <a:t>Como  funciona a gravitação?</a:t>
            </a:r>
          </a:p>
          <a:p>
            <a:endParaRPr lang="en-US" dirty="0"/>
          </a:p>
        </p:txBody>
      </p:sp>
      <p:pic>
        <p:nvPicPr>
          <p:cNvPr id="4" name="Picture 3"/>
          <p:cNvPicPr>
            <a:picLocks noChangeAspect="1"/>
          </p:cNvPicPr>
          <p:nvPr/>
        </p:nvPicPr>
        <p:blipFill>
          <a:blip r:embed="rId2"/>
          <a:stretch>
            <a:fillRect/>
          </a:stretch>
        </p:blipFill>
        <p:spPr>
          <a:xfrm>
            <a:off x="1850087" y="3746401"/>
            <a:ext cx="3214688" cy="1814513"/>
          </a:xfrm>
          <a:prstGeom prst="rect">
            <a:avLst/>
          </a:prstGeom>
        </p:spPr>
      </p:pic>
      <p:sp>
        <p:nvSpPr>
          <p:cNvPr id="5" name="TextBox 4"/>
          <p:cNvSpPr txBox="1"/>
          <p:nvPr/>
        </p:nvSpPr>
        <p:spPr>
          <a:xfrm>
            <a:off x="334328" y="5723751"/>
            <a:ext cx="3974165" cy="207749"/>
          </a:xfrm>
          <a:prstGeom prst="rect">
            <a:avLst/>
          </a:prstGeom>
          <a:noFill/>
        </p:spPr>
        <p:txBody>
          <a:bodyPr wrap="none" rtlCol="0">
            <a:spAutoFit/>
          </a:bodyPr>
          <a:lstStyle/>
          <a:p>
            <a:r>
              <a:rPr lang="en-US" sz="750" dirty="0"/>
              <a:t>http://www.pocketgamer.co.uk/r/iPhone/Angry+Birds+Star+Wars/feature.asp?c=46389</a:t>
            </a:r>
          </a:p>
        </p:txBody>
      </p:sp>
    </p:spTree>
    <p:extLst>
      <p:ext uri="{BB962C8B-B14F-4D97-AF65-F5344CB8AC3E}">
        <p14:creationId xmlns:p14="http://schemas.microsoft.com/office/powerpoint/2010/main" val="458731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Jogos precisam de muita matemática</a:t>
            </a:r>
            <a:endParaRPr lang="en-US" dirty="0"/>
          </a:p>
        </p:txBody>
      </p:sp>
      <p:sp>
        <p:nvSpPr>
          <p:cNvPr id="3" name="Content Placeholder 2"/>
          <p:cNvSpPr>
            <a:spLocks noGrp="1"/>
          </p:cNvSpPr>
          <p:nvPr>
            <p:ph sz="quarter" idx="13"/>
          </p:nvPr>
        </p:nvSpPr>
        <p:spPr/>
        <p:txBody>
          <a:bodyPr>
            <a:normAutofit/>
          </a:bodyPr>
          <a:lstStyle/>
          <a:p>
            <a:r>
              <a:rPr lang="pt-BR" dirty="0" smtClean="0"/>
              <a:t>Matemática?</a:t>
            </a:r>
          </a:p>
          <a:p>
            <a:r>
              <a:rPr lang="pt-BR" dirty="0" smtClean="0"/>
              <a:t>Computação gráfica trabalha com matrizes, linhas, áreas, triângulos, cubos, etc...</a:t>
            </a:r>
          </a:p>
          <a:p>
            <a:pPr lvl="1"/>
            <a:r>
              <a:rPr lang="pt-BR" dirty="0" smtClean="0"/>
              <a:t>Como saber que dois objetos se chocam</a:t>
            </a:r>
          </a:p>
          <a:p>
            <a:pPr lvl="2"/>
            <a:r>
              <a:rPr lang="pt-BR" dirty="0" smtClean="0"/>
              <a:t>Como fazer isso de maneira eficiente</a:t>
            </a:r>
          </a:p>
          <a:p>
            <a:pPr lvl="1"/>
            <a:r>
              <a:rPr lang="pt-BR" dirty="0" smtClean="0"/>
              <a:t>Como fazer zoom, pane, etc...</a:t>
            </a:r>
          </a:p>
        </p:txBody>
      </p:sp>
    </p:spTree>
    <p:extLst>
      <p:ext uri="{BB962C8B-B14F-4D97-AF65-F5344CB8AC3E}">
        <p14:creationId xmlns:p14="http://schemas.microsoft.com/office/powerpoint/2010/main" val="22628017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Mas e o resto?</a:t>
            </a:r>
            <a:endParaRPr lang="en-US" dirty="0"/>
          </a:p>
        </p:txBody>
      </p:sp>
    </p:spTree>
    <p:extLst>
      <p:ext uri="{BB962C8B-B14F-4D97-AF65-F5344CB8AC3E}">
        <p14:creationId xmlns:p14="http://schemas.microsoft.com/office/powerpoint/2010/main" val="15599751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Vamos ver algumas cadeiras</a:t>
            </a:r>
            <a:endParaRPr lang="en-US" dirty="0"/>
          </a:p>
        </p:txBody>
      </p:sp>
      <p:sp>
        <p:nvSpPr>
          <p:cNvPr id="5" name="Content Placeholder 4"/>
          <p:cNvSpPr>
            <a:spLocks noGrp="1"/>
          </p:cNvSpPr>
          <p:nvPr>
            <p:ph sz="quarter" idx="13"/>
          </p:nvPr>
        </p:nvSpPr>
        <p:spPr/>
        <p:txBody>
          <a:bodyPr>
            <a:normAutofit/>
          </a:bodyPr>
          <a:lstStyle/>
          <a:p>
            <a:r>
              <a:rPr lang="pt-BR" dirty="0" smtClean="0"/>
              <a:t>Sistemas Operacionais</a:t>
            </a:r>
          </a:p>
          <a:p>
            <a:pPr lvl="1"/>
            <a:r>
              <a:rPr lang="pt-BR" dirty="0" smtClean="0"/>
              <a:t>Jogos são </a:t>
            </a:r>
            <a:r>
              <a:rPr lang="pt-BR" dirty="0" err="1" smtClean="0"/>
              <a:t>mini-sistemas</a:t>
            </a:r>
            <a:r>
              <a:rPr lang="pt-BR" dirty="0" smtClean="0"/>
              <a:t> operacionais. Principalmente jogos de alto desempenho.</a:t>
            </a:r>
          </a:p>
          <a:p>
            <a:r>
              <a:rPr lang="pt-BR" dirty="0" smtClean="0"/>
              <a:t>Redes de Computadores</a:t>
            </a:r>
          </a:p>
          <a:p>
            <a:pPr lvl="1"/>
            <a:r>
              <a:rPr lang="pt-BR" dirty="0" smtClean="0"/>
              <a:t>Jogos em rede? Como funcionam? </a:t>
            </a:r>
          </a:p>
          <a:p>
            <a:r>
              <a:rPr lang="pt-BR" dirty="0" smtClean="0"/>
              <a:t>Probabilidade e Estatística</a:t>
            </a:r>
          </a:p>
          <a:p>
            <a:pPr lvl="1"/>
            <a:r>
              <a:rPr lang="pt-BR" dirty="0" smtClean="0"/>
              <a:t>Jogos não podem se repetir</a:t>
            </a:r>
          </a:p>
        </p:txBody>
      </p:sp>
    </p:spTree>
    <p:extLst>
      <p:ext uri="{BB962C8B-B14F-4D97-AF65-F5344CB8AC3E}">
        <p14:creationId xmlns:p14="http://schemas.microsoft.com/office/powerpoint/2010/main" val="22330224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Mais cadeiras</a:t>
            </a:r>
            <a:endParaRPr lang="en-US" dirty="0"/>
          </a:p>
        </p:txBody>
      </p:sp>
      <p:sp>
        <p:nvSpPr>
          <p:cNvPr id="3" name="Content Placeholder 2"/>
          <p:cNvSpPr>
            <a:spLocks noGrp="1"/>
          </p:cNvSpPr>
          <p:nvPr>
            <p:ph sz="quarter" idx="13"/>
          </p:nvPr>
        </p:nvSpPr>
        <p:spPr/>
        <p:txBody>
          <a:bodyPr>
            <a:normAutofit/>
          </a:bodyPr>
          <a:lstStyle/>
          <a:p>
            <a:r>
              <a:rPr lang="pt-BR" dirty="0" smtClean="0"/>
              <a:t>Engenharia de Software </a:t>
            </a:r>
          </a:p>
          <a:p>
            <a:pPr lvl="1"/>
            <a:r>
              <a:rPr lang="pt-BR" dirty="0" smtClean="0"/>
              <a:t>Como organizar um projeto de desenvolvimento?</a:t>
            </a:r>
          </a:p>
          <a:p>
            <a:pPr lvl="2"/>
            <a:r>
              <a:rPr lang="pt-BR" dirty="0" smtClean="0"/>
              <a:t>De maneira tradicional?</a:t>
            </a:r>
          </a:p>
          <a:p>
            <a:pPr lvl="2"/>
            <a:r>
              <a:rPr lang="pt-BR" dirty="0" smtClean="0"/>
              <a:t>De maneira ágil?</a:t>
            </a:r>
          </a:p>
          <a:p>
            <a:r>
              <a:rPr lang="pt-BR" dirty="0" smtClean="0"/>
              <a:t>Empreendedorismo</a:t>
            </a:r>
          </a:p>
          <a:p>
            <a:pPr lvl="1"/>
            <a:r>
              <a:rPr lang="pt-BR" dirty="0" smtClean="0"/>
              <a:t>Como fazer sua empresa de jogos?</a:t>
            </a:r>
            <a:endParaRPr lang="en-US" dirty="0"/>
          </a:p>
        </p:txBody>
      </p:sp>
    </p:spTree>
    <p:extLst>
      <p:ext uri="{BB962C8B-B14F-4D97-AF65-F5344CB8AC3E}">
        <p14:creationId xmlns:p14="http://schemas.microsoft.com/office/powerpoint/2010/main" val="1421775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Computação e Jogos</a:t>
            </a:r>
            <a:endParaRPr lang="en-US" dirty="0"/>
          </a:p>
        </p:txBody>
      </p:sp>
    </p:spTree>
    <p:extLst>
      <p:ext uri="{BB962C8B-B14F-4D97-AF65-F5344CB8AC3E}">
        <p14:creationId xmlns:p14="http://schemas.microsoft.com/office/powerpoint/2010/main" val="665203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Ou, em uma versão mais livre...</a:t>
            </a:r>
            <a:endParaRPr lang="en-US"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4</a:t>
            </a:fld>
            <a:endParaRPr lang="pt-BR"/>
          </a:p>
        </p:txBody>
      </p:sp>
      <p:sp>
        <p:nvSpPr>
          <p:cNvPr id="3" name="Content Placeholder 2"/>
          <p:cNvSpPr>
            <a:spLocks noGrp="1"/>
          </p:cNvSpPr>
          <p:nvPr>
            <p:ph sz="quarter" idx="13"/>
          </p:nvPr>
        </p:nvSpPr>
        <p:spPr/>
        <p:txBody>
          <a:bodyPr/>
          <a:lstStyle/>
          <a:p>
            <a:r>
              <a:rPr lang="pt-BR" dirty="0" smtClean="0"/>
              <a:t>Minha mãe disse que jogos são coisa de criança</a:t>
            </a:r>
          </a:p>
          <a:p>
            <a:r>
              <a:rPr lang="pt-BR" dirty="0" smtClean="0"/>
              <a:t>Minha namorada (meu namorado) disse que jogos são coisa de “menino”</a:t>
            </a:r>
          </a:p>
          <a:p>
            <a:r>
              <a:rPr lang="pt-BR" dirty="0" smtClean="0"/>
              <a:t>Meu pai disse que jogos não dão dinheiro</a:t>
            </a:r>
          </a:p>
          <a:p>
            <a:r>
              <a:rPr lang="pt-BR" dirty="0" smtClean="0"/>
              <a:t>Meu (pastor, padre, rabino ...) disse que jogos são coisa do demônio</a:t>
            </a:r>
            <a:endParaRPr lang="en-US" dirty="0"/>
          </a:p>
        </p:txBody>
      </p:sp>
    </p:spTree>
    <p:extLst>
      <p:ext uri="{BB962C8B-B14F-4D97-AF65-F5344CB8AC3E}">
        <p14:creationId xmlns:p14="http://schemas.microsoft.com/office/powerpoint/2010/main" val="27005205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pt-BR" dirty="0" err="1" smtClean="0"/>
              <a:t>Video</a:t>
            </a:r>
            <a:r>
              <a:rPr lang="pt-BR" dirty="0" smtClean="0"/>
              <a:t> Games são sistemas de informação muito complexos</a:t>
            </a:r>
            <a:endParaRPr lang="en-US" dirty="0"/>
          </a:p>
        </p:txBody>
      </p:sp>
      <p:sp>
        <p:nvSpPr>
          <p:cNvPr id="5" name="Content Placeholder 4"/>
          <p:cNvSpPr>
            <a:spLocks noGrp="1"/>
          </p:cNvSpPr>
          <p:nvPr>
            <p:ph sz="quarter" idx="13"/>
          </p:nvPr>
        </p:nvSpPr>
        <p:spPr/>
        <p:txBody>
          <a:bodyPr>
            <a:normAutofit lnSpcReduction="10000"/>
          </a:bodyPr>
          <a:lstStyle/>
          <a:p>
            <a:r>
              <a:rPr lang="pt-BR" dirty="0" smtClean="0"/>
              <a:t>Cada vez mais, cada </a:t>
            </a:r>
            <a:r>
              <a:rPr lang="pt-BR" dirty="0" err="1" smtClean="0"/>
              <a:t>sub-área</a:t>
            </a:r>
            <a:r>
              <a:rPr lang="pt-BR" dirty="0" smtClean="0"/>
              <a:t> da Computação está sendo explorada</a:t>
            </a:r>
            <a:endParaRPr lang="en-US" dirty="0" smtClean="0"/>
          </a:p>
          <a:p>
            <a:r>
              <a:rPr lang="pt-BR" dirty="0" smtClean="0"/>
              <a:t>As arquiteturas são cada vez mais complexas</a:t>
            </a:r>
          </a:p>
          <a:p>
            <a:r>
              <a:rPr lang="pt-BR" dirty="0" smtClean="0"/>
              <a:t>Os projetos variam de 1 a milhares de pessoas</a:t>
            </a:r>
          </a:p>
          <a:p>
            <a:pPr lvl="1"/>
            <a:r>
              <a:rPr lang="pt-BR" dirty="0" smtClean="0"/>
              <a:t>Projetos completos (+marketing) já chegaram na casa dos 500 milhões de dólares</a:t>
            </a:r>
          </a:p>
          <a:p>
            <a:r>
              <a:rPr lang="pt-BR" dirty="0" smtClean="0"/>
              <a:t>Saber faz a diferença</a:t>
            </a:r>
          </a:p>
          <a:p>
            <a:pPr lvl="1"/>
            <a:r>
              <a:rPr lang="pt-BR" dirty="0" smtClean="0"/>
              <a:t>Produtividade</a:t>
            </a:r>
          </a:p>
          <a:p>
            <a:pPr lvl="1"/>
            <a:r>
              <a:rPr lang="pt-BR" dirty="0" smtClean="0"/>
              <a:t>Qualidade da solução</a:t>
            </a:r>
          </a:p>
          <a:p>
            <a:pPr lvl="1"/>
            <a:r>
              <a:rPr lang="pt-BR" dirty="0" smtClean="0"/>
              <a:t>Busca de novos caminhos</a:t>
            </a:r>
          </a:p>
          <a:p>
            <a:pPr marL="0" indent="0">
              <a:buNone/>
            </a:pPr>
            <a:endParaRPr lang="pt-BR" dirty="0" smtClean="0"/>
          </a:p>
        </p:txBody>
      </p:sp>
    </p:spTree>
    <p:extLst>
      <p:ext uri="{BB962C8B-B14F-4D97-AF65-F5344CB8AC3E}">
        <p14:creationId xmlns:p14="http://schemas.microsoft.com/office/powerpoint/2010/main" val="30395194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Perspectivas Profissionais</a:t>
            </a:r>
            <a:endParaRPr lang="en-US" dirty="0"/>
          </a:p>
        </p:txBody>
      </p:sp>
      <p:sp>
        <p:nvSpPr>
          <p:cNvPr id="3" name="Content Placeholder 2"/>
          <p:cNvSpPr>
            <a:spLocks noGrp="1"/>
          </p:cNvSpPr>
          <p:nvPr>
            <p:ph sz="quarter" idx="13"/>
          </p:nvPr>
        </p:nvSpPr>
        <p:spPr/>
        <p:txBody>
          <a:bodyPr>
            <a:normAutofit fontScale="92500" lnSpcReduction="10000"/>
          </a:bodyPr>
          <a:lstStyle/>
          <a:p>
            <a:r>
              <a:rPr lang="pt-BR" dirty="0" smtClean="0"/>
              <a:t>Mercado de 105 bilhões de dólares</a:t>
            </a:r>
          </a:p>
          <a:p>
            <a:r>
              <a:rPr lang="pt-BR" dirty="0" smtClean="0"/>
              <a:t>Cada vez mais estúdios de desenvolvimento no Brasil</a:t>
            </a:r>
          </a:p>
          <a:p>
            <a:pPr lvl="1"/>
            <a:r>
              <a:rPr lang="pt-BR" dirty="0" smtClean="0"/>
              <a:t>200 empresas</a:t>
            </a:r>
          </a:p>
          <a:p>
            <a:r>
              <a:rPr lang="pt-BR" dirty="0" smtClean="0"/>
              <a:t>Pouca mão de obra especializada</a:t>
            </a:r>
          </a:p>
          <a:p>
            <a:r>
              <a:rPr lang="pt-BR" dirty="0" smtClean="0"/>
              <a:t>Desenvolvimento </a:t>
            </a:r>
            <a:r>
              <a:rPr lang="pt-BR" dirty="0" err="1" smtClean="0"/>
              <a:t>Indie</a:t>
            </a:r>
            <a:endParaRPr lang="pt-BR" dirty="0" smtClean="0"/>
          </a:p>
          <a:p>
            <a:r>
              <a:rPr lang="pt-BR" dirty="0" smtClean="0"/>
              <a:t>Muito trabalho</a:t>
            </a:r>
          </a:p>
          <a:p>
            <a:pPr lvl="1"/>
            <a:r>
              <a:rPr lang="pt-BR" dirty="0" smtClean="0"/>
              <a:t>Não é área para preguiçosos</a:t>
            </a:r>
          </a:p>
          <a:p>
            <a:r>
              <a:rPr lang="pt-BR" dirty="0" smtClean="0"/>
              <a:t>Espaço para inserção profissional em todo mundo</a:t>
            </a:r>
            <a:endParaRPr lang="en-US" dirty="0"/>
          </a:p>
        </p:txBody>
      </p:sp>
      <p:pic>
        <p:nvPicPr>
          <p:cNvPr id="1026" name="Picture 2" descr="http://s3.kotaku.com.br/wp-content/blogs.dir/11/files/2013/07/koppreview_kotakubr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895" y="3231833"/>
            <a:ext cx="2452811" cy="160353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3351848" y="5816085"/>
            <a:ext cx="3326552" cy="207749"/>
          </a:xfrm>
          <a:prstGeom prst="rect">
            <a:avLst/>
          </a:prstGeom>
          <a:noFill/>
        </p:spPr>
        <p:txBody>
          <a:bodyPr wrap="none" rtlCol="0">
            <a:spAutoFit/>
          </a:bodyPr>
          <a:lstStyle/>
          <a:p>
            <a:r>
              <a:rPr lang="en-US" sz="750" dirty="0"/>
              <a:t>http://www.kotaku.com.br/review-knights-of-pen-and-paper-1-edition/</a:t>
            </a:r>
          </a:p>
        </p:txBody>
      </p:sp>
    </p:spTree>
    <p:extLst>
      <p:ext uri="{BB962C8B-B14F-4D97-AF65-F5344CB8AC3E}">
        <p14:creationId xmlns:p14="http://schemas.microsoft.com/office/powerpoint/2010/main" val="24650531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Então, vamos fazer jogos?</a:t>
            </a:r>
            <a:endParaRPr lang="en-US" dirty="0"/>
          </a:p>
        </p:txBody>
      </p:sp>
      <p:sp>
        <p:nvSpPr>
          <p:cNvPr id="3" name="Content Placeholder 2"/>
          <p:cNvSpPr>
            <a:spLocks noGrp="1"/>
          </p:cNvSpPr>
          <p:nvPr>
            <p:ph sz="quarter" idx="13"/>
          </p:nvPr>
        </p:nvSpPr>
        <p:spPr/>
        <p:txBody>
          <a:bodyPr>
            <a:normAutofit/>
          </a:bodyPr>
          <a:lstStyle/>
          <a:p>
            <a:r>
              <a:rPr lang="pt-BR" dirty="0" smtClean="0"/>
              <a:t>Jogos são realmente muito interessantes</a:t>
            </a:r>
          </a:p>
          <a:p>
            <a:pPr lvl="1"/>
            <a:r>
              <a:rPr lang="pt-BR" dirty="0" smtClean="0"/>
              <a:t>Eu quero fazer jogos</a:t>
            </a:r>
          </a:p>
          <a:p>
            <a:r>
              <a:rPr lang="pt-BR" dirty="0" smtClean="0"/>
              <a:t>Outras áreas da Computação também são muito interessantes</a:t>
            </a:r>
          </a:p>
          <a:p>
            <a:pPr lvl="1"/>
            <a:r>
              <a:rPr lang="pt-BR" dirty="0" smtClean="0"/>
              <a:t>Sistemas de Informação </a:t>
            </a:r>
          </a:p>
          <a:p>
            <a:pPr lvl="1"/>
            <a:r>
              <a:rPr lang="pt-BR" dirty="0" smtClean="0"/>
              <a:t>Sistemas embarcados</a:t>
            </a:r>
          </a:p>
          <a:p>
            <a:pPr lvl="1"/>
            <a:r>
              <a:rPr lang="pt-BR" dirty="0" err="1" smtClean="0"/>
              <a:t>Apps</a:t>
            </a:r>
            <a:endParaRPr lang="pt-BR" dirty="0" smtClean="0"/>
          </a:p>
          <a:p>
            <a:r>
              <a:rPr lang="pt-BR" dirty="0" smtClean="0"/>
              <a:t>Não use “antolhos” </a:t>
            </a:r>
            <a:endParaRPr lang="en-US" dirty="0"/>
          </a:p>
        </p:txBody>
      </p:sp>
    </p:spTree>
    <p:extLst>
      <p:ext uri="{BB962C8B-B14F-4D97-AF65-F5344CB8AC3E}">
        <p14:creationId xmlns:p14="http://schemas.microsoft.com/office/powerpoint/2010/main" val="1916636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saber mais?</a:t>
            </a:r>
            <a:endParaRPr lang="en-US" dirty="0"/>
          </a:p>
        </p:txBody>
      </p:sp>
      <p:sp>
        <p:nvSpPr>
          <p:cNvPr id="3" name="Content Placeholder 2"/>
          <p:cNvSpPr>
            <a:spLocks noGrp="1"/>
          </p:cNvSpPr>
          <p:nvPr>
            <p:ph sz="quarter" idx="13"/>
          </p:nvPr>
        </p:nvSpPr>
        <p:spPr/>
        <p:txBody>
          <a:bodyPr>
            <a:normAutofit fontScale="92500" lnSpcReduction="10000"/>
          </a:bodyPr>
          <a:lstStyle/>
          <a:p>
            <a:r>
              <a:rPr lang="pt-BR" dirty="0" smtClean="0"/>
              <a:t>IGDA </a:t>
            </a:r>
          </a:p>
          <a:p>
            <a:pPr lvl="1"/>
            <a:r>
              <a:rPr lang="pt-BR" dirty="0" err="1" smtClean="0"/>
              <a:t>International</a:t>
            </a:r>
            <a:r>
              <a:rPr lang="pt-BR" dirty="0" smtClean="0"/>
              <a:t> Game Designers </a:t>
            </a:r>
            <a:r>
              <a:rPr lang="pt-BR" dirty="0" err="1" smtClean="0"/>
              <a:t>Association</a:t>
            </a:r>
            <a:endParaRPr lang="pt-BR" dirty="0" smtClean="0"/>
          </a:p>
          <a:p>
            <a:pPr lvl="1"/>
            <a:r>
              <a:rPr lang="pt-BR" dirty="0" smtClean="0"/>
              <a:t>Procure o capítulo do Rio no </a:t>
            </a:r>
            <a:r>
              <a:rPr lang="pt-BR" dirty="0" err="1" smtClean="0"/>
              <a:t>Facebook</a:t>
            </a:r>
            <a:endParaRPr lang="pt-BR" dirty="0" smtClean="0"/>
          </a:p>
          <a:p>
            <a:r>
              <a:rPr lang="pt-BR" dirty="0" smtClean="0"/>
              <a:t>Vários grupos no </a:t>
            </a:r>
            <a:r>
              <a:rPr lang="pt-BR" dirty="0" err="1" smtClean="0"/>
              <a:t>Facebook</a:t>
            </a:r>
            <a:endParaRPr lang="pt-BR" dirty="0" smtClean="0"/>
          </a:p>
          <a:p>
            <a:pPr lvl="1"/>
            <a:r>
              <a:rPr lang="pt-BR" dirty="0" err="1" smtClean="0"/>
              <a:t>Indie</a:t>
            </a:r>
            <a:r>
              <a:rPr lang="pt-BR" dirty="0" smtClean="0"/>
              <a:t> Game </a:t>
            </a:r>
            <a:r>
              <a:rPr lang="pt-BR" dirty="0" err="1" smtClean="0"/>
              <a:t>Developers</a:t>
            </a:r>
            <a:endParaRPr lang="pt-BR" dirty="0" smtClean="0"/>
          </a:p>
          <a:p>
            <a:r>
              <a:rPr lang="pt-BR" dirty="0" err="1" smtClean="0"/>
              <a:t>Gamasutra</a:t>
            </a:r>
            <a:endParaRPr lang="pt-BR" dirty="0" smtClean="0"/>
          </a:p>
          <a:p>
            <a:r>
              <a:rPr lang="pt-BR" dirty="0" smtClean="0"/>
              <a:t>Vários sites nacionais</a:t>
            </a:r>
          </a:p>
          <a:p>
            <a:r>
              <a:rPr lang="pt-BR" dirty="0" smtClean="0"/>
              <a:t>Livros publicados no Brasil e no Exterior</a:t>
            </a:r>
          </a:p>
          <a:p>
            <a:pPr lvl="1"/>
            <a:r>
              <a:rPr lang="pt-BR" b="0" dirty="0"/>
              <a:t>A Arte do Game Design, por </a:t>
            </a:r>
            <a:r>
              <a:rPr lang="pt-BR" dirty="0"/>
              <a:t>Jesse </a:t>
            </a:r>
            <a:r>
              <a:rPr lang="pt-BR" dirty="0" err="1" smtClean="0"/>
              <a:t>Schell</a:t>
            </a:r>
            <a:endParaRPr lang="pt-BR" dirty="0" smtClean="0"/>
          </a:p>
          <a:p>
            <a:r>
              <a:rPr lang="pt-BR" dirty="0" smtClean="0"/>
              <a:t>Baixe os </a:t>
            </a:r>
            <a:r>
              <a:rPr lang="pt-BR" dirty="0" err="1" smtClean="0"/>
              <a:t>engines</a:t>
            </a:r>
            <a:r>
              <a:rPr lang="pt-BR" dirty="0" smtClean="0"/>
              <a:t> citados e FAÇA SEU JOGO</a:t>
            </a:r>
            <a:endParaRPr lang="en-US" dirty="0"/>
          </a:p>
        </p:txBody>
      </p:sp>
    </p:spTree>
    <p:extLst>
      <p:ext uri="{BB962C8B-B14F-4D97-AF65-F5344CB8AC3E}">
        <p14:creationId xmlns:p14="http://schemas.microsoft.com/office/powerpoint/2010/main" val="2752661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en-US"/>
          </a:p>
        </p:txBody>
      </p:sp>
      <p:sp>
        <p:nvSpPr>
          <p:cNvPr id="2" name="Title 1"/>
          <p:cNvSpPr>
            <a:spLocks noGrp="1"/>
          </p:cNvSpPr>
          <p:nvPr>
            <p:ph type="title"/>
          </p:nvPr>
        </p:nvSpPr>
        <p:spPr/>
        <p:txBody>
          <a:bodyPr/>
          <a:lstStyle/>
          <a:p>
            <a:r>
              <a:rPr lang="pt-BR" dirty="0" smtClean="0"/>
              <a:t>Divirta-se!</a:t>
            </a:r>
            <a:endParaRPr lang="en-US" dirty="0"/>
          </a:p>
        </p:txBody>
      </p:sp>
    </p:spTree>
    <p:extLst>
      <p:ext uri="{BB962C8B-B14F-4D97-AF65-F5344CB8AC3E}">
        <p14:creationId xmlns:p14="http://schemas.microsoft.com/office/powerpoint/2010/main" val="25447959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Imagens </a:t>
            </a:r>
            <a:endParaRPr lang="en-US" dirty="0"/>
          </a:p>
        </p:txBody>
      </p:sp>
      <p:sp>
        <p:nvSpPr>
          <p:cNvPr id="3" name="Content Placeholder 2"/>
          <p:cNvSpPr>
            <a:spLocks noGrp="1"/>
          </p:cNvSpPr>
          <p:nvPr>
            <p:ph sz="quarter" idx="13"/>
          </p:nvPr>
        </p:nvSpPr>
        <p:spPr/>
        <p:txBody>
          <a:bodyPr/>
          <a:lstStyle/>
          <a:p>
            <a:r>
              <a:rPr lang="en-US" dirty="0">
                <a:hlinkClick r:id="rId2"/>
              </a:rPr>
              <a:t>http://dp15dill.wordpress.com/video-games-and-virtual-societies</a:t>
            </a:r>
            <a:r>
              <a:rPr lang="en-US" dirty="0" smtClean="0">
                <a:hlinkClick r:id="rId2"/>
              </a:rPr>
              <a:t>/</a:t>
            </a:r>
            <a:endParaRPr lang="en-US" dirty="0" smtClean="0"/>
          </a:p>
          <a:p>
            <a:r>
              <a:rPr lang="en-US" dirty="0">
                <a:hlinkClick r:id="rId3"/>
              </a:rPr>
              <a:t>http://</a:t>
            </a:r>
            <a:r>
              <a:rPr lang="en-US" dirty="0" smtClean="0">
                <a:hlinkClick r:id="rId3"/>
              </a:rPr>
              <a:t>mandecoder.com/20-signs-your-guy-is-immature</a:t>
            </a:r>
            <a:endParaRPr lang="en-US" dirty="0" smtClean="0"/>
          </a:p>
          <a:p>
            <a:r>
              <a:rPr lang="en-US" dirty="0">
                <a:hlinkClick r:id="rId4"/>
              </a:rPr>
              <a:t>http://</a:t>
            </a:r>
            <a:r>
              <a:rPr lang="en-US" dirty="0" smtClean="0">
                <a:hlinkClick r:id="rId4"/>
              </a:rPr>
              <a:t>www.themodernman.com/relationship/why-do-women-hate-it-when-men-play-video-games.html</a:t>
            </a:r>
            <a:endParaRPr lang="en-US" dirty="0" smtClean="0"/>
          </a:p>
          <a:p>
            <a:endParaRPr lang="en-US" dirty="0"/>
          </a:p>
        </p:txBody>
      </p:sp>
    </p:spTree>
    <p:extLst>
      <p:ext uri="{BB962C8B-B14F-4D97-AF65-F5344CB8AC3E}">
        <p14:creationId xmlns:p14="http://schemas.microsoft.com/office/powerpoint/2010/main" val="612803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fontScale="90000"/>
          </a:bodyPr>
          <a:lstStyle/>
          <a:p>
            <a:r>
              <a:rPr lang="pt-BR" smtClean="0"/>
              <a:t>Jogos são Coisa de Criança? </a:t>
            </a:r>
            <a:endParaRPr lang="en-US" dirty="0"/>
          </a:p>
        </p:txBody>
      </p:sp>
      <p:pic>
        <p:nvPicPr>
          <p:cNvPr id="3" name="Picture 2"/>
          <p:cNvPicPr>
            <a:picLocks noChangeAspect="1"/>
          </p:cNvPicPr>
          <p:nvPr/>
        </p:nvPicPr>
        <p:blipFill>
          <a:blip r:embed="rId3"/>
          <a:stretch>
            <a:fillRect/>
          </a:stretch>
        </p:blipFill>
        <p:spPr>
          <a:xfrm>
            <a:off x="885825" y="3420095"/>
            <a:ext cx="2850602" cy="2366000"/>
          </a:xfrm>
          <a:prstGeom prst="rect">
            <a:avLst/>
          </a:prstGeom>
        </p:spPr>
      </p:pic>
    </p:spTree>
    <p:extLst>
      <p:ext uri="{BB962C8B-B14F-4D97-AF65-F5344CB8AC3E}">
        <p14:creationId xmlns:p14="http://schemas.microsoft.com/office/powerpoint/2010/main" val="49651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5386708" y="5364624"/>
            <a:ext cx="512504" cy="273844"/>
          </a:xfrm>
        </p:spPr>
        <p:txBody>
          <a:bodyPr/>
          <a:lstStyle/>
          <a:p>
            <a:fld id="{BB152AAB-E794-4AAE-96FF-3CDB8C5C9FC8}" type="slidenum">
              <a:rPr lang="pt-BR" smtClean="0"/>
              <a:pPr/>
              <a:t>6</a:t>
            </a:fld>
            <a:endParaRPr lang="pt-BR" dirty="0"/>
          </a:p>
        </p:txBody>
      </p:sp>
      <p:sp>
        <p:nvSpPr>
          <p:cNvPr id="5122" name="Rectangle 2"/>
          <p:cNvSpPr>
            <a:spLocks noGrp="1" noChangeArrowheads="1"/>
          </p:cNvSpPr>
          <p:nvPr>
            <p:ph type="title"/>
          </p:nvPr>
        </p:nvSpPr>
        <p:spPr/>
        <p:txBody>
          <a:bodyPr>
            <a:normAutofit/>
          </a:bodyPr>
          <a:lstStyle/>
          <a:p>
            <a:pPr eaLnBrk="1" hangingPunct="1"/>
            <a:r>
              <a:rPr lang="pt-BR" dirty="0" smtClean="0"/>
              <a:t>O público de jogos é adulto!</a:t>
            </a:r>
            <a:endParaRPr lang="en-US" dirty="0" smtClean="0"/>
          </a:p>
        </p:txBody>
      </p:sp>
      <p:pic>
        <p:nvPicPr>
          <p:cNvPr id="5124" name="Picture 2"/>
          <p:cNvPicPr>
            <a:picLocks noChangeAspect="1" noChangeArrowheads="1"/>
          </p:cNvPicPr>
          <p:nvPr/>
        </p:nvPicPr>
        <p:blipFill>
          <a:blip r:embed="rId3" cstate="screen"/>
          <a:srcRect/>
          <a:stretch>
            <a:fillRect/>
          </a:stretch>
        </p:blipFill>
        <p:spPr bwMode="auto">
          <a:xfrm>
            <a:off x="5729956" y="4936467"/>
            <a:ext cx="1052513" cy="517922"/>
          </a:xfrm>
          <a:prstGeom prst="rect">
            <a:avLst/>
          </a:prstGeom>
          <a:noFill/>
          <a:ln w="9525">
            <a:noFill/>
            <a:miter lim="800000"/>
            <a:headEnd/>
            <a:tailEnd/>
          </a:ln>
        </p:spPr>
      </p:pic>
      <p:graphicFrame>
        <p:nvGraphicFramePr>
          <p:cNvPr id="5" name="Chart 4"/>
          <p:cNvGraphicFramePr/>
          <p:nvPr>
            <p:extLst>
              <p:ext uri="{D42A27DB-BD31-4B8C-83A1-F6EECF244321}">
                <p14:modId xmlns:p14="http://schemas.microsoft.com/office/powerpoint/2010/main" val="2687185095"/>
              </p:ext>
            </p:extLst>
          </p:nvPr>
        </p:nvGraphicFramePr>
        <p:xfrm>
          <a:off x="1229711" y="1881352"/>
          <a:ext cx="5526360" cy="304800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701113" y="4874221"/>
            <a:ext cx="4293163" cy="415498"/>
          </a:xfrm>
          <a:prstGeom prst="rect">
            <a:avLst/>
          </a:prstGeom>
          <a:noFill/>
        </p:spPr>
        <p:txBody>
          <a:bodyPr wrap="none" rtlCol="0">
            <a:spAutoFit/>
          </a:bodyPr>
          <a:lstStyle/>
          <a:p>
            <a:r>
              <a:rPr lang="pt-BR" sz="2100" b="1" dirty="0"/>
              <a:t>Idade média do jogador: </a:t>
            </a:r>
            <a:r>
              <a:rPr lang="pt-BR" sz="2100" b="1" dirty="0"/>
              <a:t>31 </a:t>
            </a:r>
            <a:r>
              <a:rPr lang="pt-BR" sz="2100" b="1" dirty="0"/>
              <a:t>anos</a:t>
            </a:r>
          </a:p>
        </p:txBody>
      </p:sp>
      <p:sp>
        <p:nvSpPr>
          <p:cNvPr id="3" name="TextBox 2"/>
          <p:cNvSpPr txBox="1"/>
          <p:nvPr/>
        </p:nvSpPr>
        <p:spPr>
          <a:xfrm>
            <a:off x="6429054" y="5258181"/>
            <a:ext cx="396262" cy="213585"/>
          </a:xfrm>
          <a:prstGeom prst="rect">
            <a:avLst/>
          </a:prstGeom>
          <a:noFill/>
        </p:spPr>
        <p:txBody>
          <a:bodyPr wrap="none" rtlCol="0">
            <a:spAutoFit/>
          </a:bodyPr>
          <a:lstStyle/>
          <a:p>
            <a:r>
              <a:rPr lang="pt-BR" sz="788" dirty="0"/>
              <a:t>2014</a:t>
            </a:r>
            <a:endParaRPr lang="pt-BR" sz="788" dirty="0"/>
          </a:p>
        </p:txBody>
      </p:sp>
      <p:sp>
        <p:nvSpPr>
          <p:cNvPr id="4" name="TextBox 3"/>
          <p:cNvSpPr txBox="1"/>
          <p:nvPr/>
        </p:nvSpPr>
        <p:spPr>
          <a:xfrm>
            <a:off x="903907" y="5628460"/>
            <a:ext cx="4404667" cy="300082"/>
          </a:xfrm>
          <a:prstGeom prst="rect">
            <a:avLst/>
          </a:prstGeom>
          <a:noFill/>
        </p:spPr>
        <p:txBody>
          <a:bodyPr wrap="none" rtlCol="0">
            <a:spAutoFit/>
          </a:bodyPr>
          <a:lstStyle/>
          <a:p>
            <a:r>
              <a:rPr lang="pt-BR" sz="1350" dirty="0"/>
              <a:t>http://</a:t>
            </a:r>
            <a:r>
              <a:rPr lang="pt-BR" sz="1350" dirty="0"/>
              <a:t>www.theesa.com/facts/pdfs/ESA_EF_2014.pdf</a:t>
            </a:r>
            <a:endParaRPr lang="pt-BR" sz="1350" dirty="0"/>
          </a:p>
        </p:txBody>
      </p:sp>
    </p:spTree>
    <p:extLst>
      <p:ext uri="{BB962C8B-B14F-4D97-AF65-F5344CB8AC3E}">
        <p14:creationId xmlns:p14="http://schemas.microsoft.com/office/powerpoint/2010/main" val="3568738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a:bodyPr>
          <a:lstStyle/>
          <a:p>
            <a:r>
              <a:rPr lang="pt-BR" smtClean="0"/>
              <a:t>Jogos são Coisa de Menino? </a:t>
            </a:r>
            <a:endParaRPr lang="en-US" dirty="0"/>
          </a:p>
        </p:txBody>
      </p:sp>
      <p:pic>
        <p:nvPicPr>
          <p:cNvPr id="3" name="Picture 2"/>
          <p:cNvPicPr>
            <a:picLocks noChangeAspect="1"/>
          </p:cNvPicPr>
          <p:nvPr/>
        </p:nvPicPr>
        <p:blipFill>
          <a:blip r:embed="rId3"/>
          <a:stretch>
            <a:fillRect/>
          </a:stretch>
        </p:blipFill>
        <p:spPr>
          <a:xfrm>
            <a:off x="444637" y="3502918"/>
            <a:ext cx="3410033" cy="2260364"/>
          </a:xfrm>
          <a:prstGeom prst="rect">
            <a:avLst/>
          </a:prstGeom>
        </p:spPr>
      </p:pic>
    </p:spTree>
    <p:extLst>
      <p:ext uri="{BB962C8B-B14F-4D97-AF65-F5344CB8AC3E}">
        <p14:creationId xmlns:p14="http://schemas.microsoft.com/office/powerpoint/2010/main" val="9879454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Mulheres jogam!</a:t>
            </a:r>
            <a:endParaRPr lang="pt-BR"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8</a:t>
            </a:fld>
            <a:endParaRPr lang="pt-BR"/>
          </a:p>
        </p:txBody>
      </p:sp>
      <p:graphicFrame>
        <p:nvGraphicFramePr>
          <p:cNvPr id="9" name="Content Placeholder 8"/>
          <p:cNvGraphicFramePr>
            <a:graphicFrameLocks noGrp="1"/>
          </p:cNvGraphicFramePr>
          <p:nvPr>
            <p:ph sz="quarter" idx="13"/>
            <p:extLst>
              <p:ext uri="{D42A27DB-BD31-4B8C-83A1-F6EECF244321}">
                <p14:modId xmlns:p14="http://schemas.microsoft.com/office/powerpoint/2010/main" val="304439592"/>
              </p:ext>
            </p:extLst>
          </p:nvPr>
        </p:nvGraphicFramePr>
        <p:xfrm>
          <a:off x="508268" y="1933284"/>
          <a:ext cx="6447234" cy="2911078"/>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p:cNvPicPr>
            <a:picLocks noChangeAspect="1" noChangeArrowheads="1"/>
          </p:cNvPicPr>
          <p:nvPr/>
        </p:nvPicPr>
        <p:blipFill>
          <a:blip r:embed="rId4" cstate="screen"/>
          <a:srcRect/>
          <a:stretch>
            <a:fillRect/>
          </a:stretch>
        </p:blipFill>
        <p:spPr bwMode="auto">
          <a:xfrm>
            <a:off x="6736086" y="5328876"/>
            <a:ext cx="1052513" cy="517922"/>
          </a:xfrm>
          <a:prstGeom prst="rect">
            <a:avLst/>
          </a:prstGeom>
          <a:noFill/>
          <a:ln w="9525">
            <a:noFill/>
            <a:miter lim="800000"/>
            <a:headEnd/>
            <a:tailEnd/>
          </a:ln>
        </p:spPr>
      </p:pic>
      <p:sp>
        <p:nvSpPr>
          <p:cNvPr id="10" name="TextBox 9"/>
          <p:cNvSpPr txBox="1"/>
          <p:nvPr/>
        </p:nvSpPr>
        <p:spPr>
          <a:xfrm>
            <a:off x="2684974" y="4908988"/>
            <a:ext cx="2141355" cy="300082"/>
          </a:xfrm>
          <a:prstGeom prst="rect">
            <a:avLst/>
          </a:prstGeom>
          <a:noFill/>
        </p:spPr>
        <p:txBody>
          <a:bodyPr wrap="none" rtlCol="0">
            <a:spAutoFit/>
          </a:bodyPr>
          <a:lstStyle/>
          <a:p>
            <a:r>
              <a:rPr lang="pt-BR" sz="1350" dirty="0" err="1"/>
              <a:t>SuperData</a:t>
            </a:r>
            <a:r>
              <a:rPr lang="pt-BR" sz="1350" dirty="0"/>
              <a:t> </a:t>
            </a:r>
            <a:r>
              <a:rPr lang="pt-BR" sz="1350" dirty="0" err="1"/>
              <a:t>Research</a:t>
            </a:r>
            <a:r>
              <a:rPr lang="pt-BR" sz="1350" dirty="0"/>
              <a:t> 2014</a:t>
            </a:r>
            <a:endParaRPr lang="en-US" sz="1350" dirty="0"/>
          </a:p>
        </p:txBody>
      </p:sp>
    </p:spTree>
    <p:extLst>
      <p:ext uri="{BB962C8B-B14F-4D97-AF65-F5344CB8AC3E}">
        <p14:creationId xmlns:p14="http://schemas.microsoft.com/office/powerpoint/2010/main" val="2455900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a:bodyPr>
          <a:lstStyle/>
          <a:p>
            <a:r>
              <a:rPr lang="pt-BR" smtClean="0"/>
              <a:t>Jogos Causam Violência?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32" y="2835823"/>
            <a:ext cx="2894277" cy="2404241"/>
          </a:xfrm>
          <a:prstGeom prst="rect">
            <a:avLst/>
          </a:prstGeom>
        </p:spPr>
      </p:pic>
    </p:spTree>
    <p:extLst>
      <p:ext uri="{BB962C8B-B14F-4D97-AF65-F5344CB8AC3E}">
        <p14:creationId xmlns:p14="http://schemas.microsoft.com/office/powerpoint/2010/main" val="3133186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ApresentacaoLudesXexe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D719A"/>
        </a:solidFill>
      </a:spPr>
      <a:bodyPr rtlCol="0" anchor="ctr">
        <a:spAutoFit/>
      </a:bodyPr>
      <a:lstStyle>
        <a:defPPr algn="ctr">
          <a:defRP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defPPr>
      </a:lstStyle>
      <a:style>
        <a:lnRef idx="1">
          <a:schemeClr val="accent6"/>
        </a:lnRef>
        <a:fillRef idx="3">
          <a:schemeClr val="accent6"/>
        </a:fillRef>
        <a:effectRef idx="2">
          <a:schemeClr val="accent6"/>
        </a:effectRef>
        <a:fontRef idx="minor">
          <a:schemeClr val="lt1"/>
        </a:fontRef>
      </a:style>
    </a:spDef>
  </a:objectDefaults>
  <a:extraClrSchemeLst/>
  <a:extLst>
    <a:ext uri="{05A4C25C-085E-4340-85A3-A5531E510DB2}">
      <thm15:themeFamily xmlns:thm15="http://schemas.microsoft.com/office/thememl/2012/main" name="Template Ludes.potx" id="{46A93FAF-1DBD-4E18-9B65-252654BA87DC}" vid="{3366FF25-CE61-4409-B912-537D68118A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000 Introducao ao Curso de Jogos</Template>
  <TotalTime>2269</TotalTime>
  <Words>1571</Words>
  <Application>Microsoft Office PowerPoint</Application>
  <PresentationFormat>On-screen Show (4:3)</PresentationFormat>
  <Paragraphs>278</Paragraphs>
  <Slides>45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Wingdings</vt:lpstr>
      <vt:lpstr>Arial</vt:lpstr>
      <vt:lpstr>Tahoma</vt:lpstr>
      <vt:lpstr>ApresentacaoLudesXexeo</vt:lpstr>
      <vt:lpstr>Computação e Desenvolvimento de Jogos Digitais</vt:lpstr>
      <vt:lpstr>Falar de Jogos?</vt:lpstr>
      <vt:lpstr>Mitos</vt:lpstr>
      <vt:lpstr>Ou, em uma versão mais livre...</vt:lpstr>
      <vt:lpstr>Jogos são Coisa de Criança? </vt:lpstr>
      <vt:lpstr>O público de jogos é adulto!</vt:lpstr>
      <vt:lpstr>Jogos são Coisa de Menino? </vt:lpstr>
      <vt:lpstr>Mulheres jogam!</vt:lpstr>
      <vt:lpstr>Jogos Causam Violência? </vt:lpstr>
      <vt:lpstr>Jogos NÃO geraram uma epidemia de violência juvenil</vt:lpstr>
      <vt:lpstr>Violência x Jogos</vt:lpstr>
      <vt:lpstr>O que é um jogo</vt:lpstr>
      <vt:lpstr>O que são jogos?</vt:lpstr>
      <vt:lpstr>Definição de Jogos</vt:lpstr>
      <vt:lpstr>Jogos são sistemas!</vt:lpstr>
      <vt:lpstr>Vídeo Games</vt:lpstr>
      <vt:lpstr>Que responsabilidades temos em um Vìdeo Game?</vt:lpstr>
      <vt:lpstr>Mecânica</vt:lpstr>
      <vt:lpstr>História - Piratas</vt:lpstr>
      <vt:lpstr>Estética</vt:lpstr>
      <vt:lpstr>Tecnologia</vt:lpstr>
      <vt:lpstr>Que responsabilidades temos em um Vìdeo Game?</vt:lpstr>
      <vt:lpstr>Nós precisamos de ajuda!</vt:lpstr>
      <vt:lpstr>Como se faz um jogo?</vt:lpstr>
      <vt:lpstr>Como funciona um jogo?</vt:lpstr>
      <vt:lpstr>É difícil fazer um jogo?</vt:lpstr>
      <vt:lpstr>Modos de fazer um jogo</vt:lpstr>
      <vt:lpstr>Como é um jogo por dentro</vt:lpstr>
      <vt:lpstr>Arquitetura de Jogos de Computador</vt:lpstr>
      <vt:lpstr>E o nosso curso?</vt:lpstr>
      <vt:lpstr>O que é óbvio?</vt:lpstr>
      <vt:lpstr>Jogos são programados...</vt:lpstr>
      <vt:lpstr>Jogos precisam de Computação Gráfica</vt:lpstr>
      <vt:lpstr>Jogos precisam de Física</vt:lpstr>
      <vt:lpstr>Jogos precisam de muita matemática</vt:lpstr>
      <vt:lpstr>Mas e o resto?</vt:lpstr>
      <vt:lpstr>Vamos ver algumas cadeiras</vt:lpstr>
      <vt:lpstr>Mais cadeiras</vt:lpstr>
      <vt:lpstr>Computação e Jogos</vt:lpstr>
      <vt:lpstr>Video Games são sistemas de informação muito complexos</vt:lpstr>
      <vt:lpstr>Perspectivas Profissionais</vt:lpstr>
      <vt:lpstr>Então, vamos fazer jogos?</vt:lpstr>
      <vt:lpstr>Como saber mais?</vt:lpstr>
      <vt:lpstr>Divirta-se!</vt:lpstr>
      <vt:lpstr>Imagens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Xexeo</dc:creator>
  <cp:lastModifiedBy>Geraldo Xexéo</cp:lastModifiedBy>
  <cp:revision>37</cp:revision>
  <dcterms:created xsi:type="dcterms:W3CDTF">2014-08-27T12:28:17Z</dcterms:created>
  <dcterms:modified xsi:type="dcterms:W3CDTF">2016-10-17T12:20:35Z</dcterms:modified>
</cp:coreProperties>
</file>